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5" r:id="rId3"/>
    <p:sldId id="263" r:id="rId4"/>
    <p:sldId id="259" r:id="rId5"/>
    <p:sldId id="257" r:id="rId6"/>
    <p:sldId id="279" r:id="rId7"/>
    <p:sldId id="278" r:id="rId8"/>
    <p:sldId id="276" r:id="rId9"/>
    <p:sldId id="280" r:id="rId10"/>
    <p:sldId id="275" r:id="rId11"/>
    <p:sldId id="277" r:id="rId12"/>
    <p:sldId id="262" r:id="rId13"/>
    <p:sldId id="266" r:id="rId14"/>
    <p:sldId id="267" r:id="rId15"/>
    <p:sldId id="268" r:id="rId16"/>
    <p:sldId id="269" r:id="rId17"/>
    <p:sldId id="270" r:id="rId18"/>
    <p:sldId id="271" r:id="rId19"/>
    <p:sldId id="282" r:id="rId20"/>
    <p:sldId id="273" r:id="rId21"/>
    <p:sldId id="272" r:id="rId22"/>
    <p:sldId id="260" r:id="rId23"/>
    <p:sldId id="264" r:id="rId24"/>
    <p:sldId id="284" r:id="rId25"/>
  </p:sldIdLst>
  <p:sldSz cx="9144000" cy="6858000" type="screen4x3"/>
  <p:notesSz cx="6797675" cy="987425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8221C1-9EB0-462A-A441-9BC40534983C}" type="doc">
      <dgm:prSet loTypeId="urn:microsoft.com/office/officeart/2005/8/layout/default#1" loCatId="list" qsTypeId="urn:microsoft.com/office/officeart/2005/8/quickstyle/3d6" qsCatId="3D" csTypeId="urn:microsoft.com/office/officeart/2005/8/colors/colorful1#1" csCatId="colorful" phldr="1"/>
      <dgm:spPr/>
      <dgm:t>
        <a:bodyPr/>
        <a:lstStyle/>
        <a:p>
          <a:endParaRPr lang="th-TH"/>
        </a:p>
      </dgm:t>
    </dgm:pt>
    <dgm:pt modelId="{FB8E0D0F-FA49-4C7F-B414-60D84ED4DA4A}">
      <dgm:prSet phldrT="[ข้อความ]"/>
      <dgm:spPr/>
      <dgm:t>
        <a:bodyPr/>
        <a:lstStyle/>
        <a:p>
          <a:pPr algn="ctr"/>
          <a:r>
            <a:rPr lang="th-TH" b="1" dirty="0">
              <a:solidFill>
                <a:sysClr val="windowText" lastClr="000000"/>
              </a:solidFill>
            </a:rPr>
            <a:t>ข้อมูลเชิงบรรยายถึงบริบทของ</a:t>
          </a:r>
          <a:r>
            <a:rPr lang="th-TH" b="1" dirty="0">
              <a:solidFill>
                <a:sysClr val="windowText" lastClr="000000"/>
              </a:solidFill>
              <a:latin typeface="Browallia New" pitchFamily="34" charset="-34"/>
              <a:cs typeface="Browallia New" pitchFamily="34" charset="-34"/>
            </a:rPr>
            <a:t>มหาวิทยาลัย</a:t>
          </a:r>
        </a:p>
      </dgm:t>
    </dgm:pt>
    <dgm:pt modelId="{618804A5-A8EE-4465-BD60-67FB0FAEB3C9}" type="parTrans" cxnId="{21534A00-49F4-476C-99C6-F56A2E9C959C}">
      <dgm:prSet/>
      <dgm:spPr/>
      <dgm:t>
        <a:bodyPr/>
        <a:lstStyle/>
        <a:p>
          <a:pPr algn="ctr"/>
          <a:endParaRPr lang="th-TH"/>
        </a:p>
      </dgm:t>
    </dgm:pt>
    <dgm:pt modelId="{C40AEF99-9108-4F94-AE0E-5F9E04645D83}" type="sibTrans" cxnId="{21534A00-49F4-476C-99C6-F56A2E9C959C}">
      <dgm:prSet/>
      <dgm:spPr/>
      <dgm:t>
        <a:bodyPr/>
        <a:lstStyle/>
        <a:p>
          <a:pPr algn="ctr"/>
          <a:endParaRPr lang="th-TH"/>
        </a:p>
      </dgm:t>
    </dgm:pt>
    <dgm:pt modelId="{D24FFB86-A2A6-41F4-8111-1EC144F6F7B1}">
      <dgm:prSet phldrT="[ข้อความ]" custT="1"/>
      <dgm:spPr/>
      <dgm:t>
        <a:bodyPr/>
        <a:lstStyle/>
        <a:p>
          <a:pPr algn="ctr"/>
          <a:r>
            <a:rPr lang="th-TH" sz="3600" b="1" dirty="0">
              <a:solidFill>
                <a:sysClr val="windowText" lastClr="000000"/>
              </a:solidFill>
              <a:cs typeface="+mn-cs"/>
            </a:rPr>
            <a:t>ผลการประเมินคุณภาพการศึกษาภายใน</a:t>
          </a:r>
        </a:p>
        <a:p>
          <a:pPr algn="ctr"/>
          <a:r>
            <a:rPr lang="en-US" sz="2400" b="1" dirty="0">
              <a:solidFill>
                <a:sysClr val="windowText" lastClr="000000"/>
              </a:solidFill>
              <a:cs typeface="+mn-cs"/>
            </a:rPr>
            <a:t>1. </a:t>
          </a:r>
          <a:r>
            <a:rPr lang="th-TH" sz="2400" b="1" dirty="0">
              <a:solidFill>
                <a:sysClr val="windowText" lastClr="000000"/>
              </a:solidFill>
              <a:cs typeface="+mn-cs"/>
            </a:rPr>
            <a:t>การประเมินตนเอง </a:t>
          </a:r>
        </a:p>
        <a:p>
          <a:pPr algn="ctr"/>
          <a:r>
            <a:rPr lang="en-US" sz="2400" b="1" dirty="0">
              <a:solidFill>
                <a:sysClr val="windowText" lastClr="000000"/>
              </a:solidFill>
              <a:cs typeface="+mn-cs"/>
            </a:rPr>
            <a:t>2. </a:t>
          </a:r>
          <a:r>
            <a:rPr lang="th-TH" sz="2400" b="1" dirty="0">
              <a:solidFill>
                <a:sysClr val="windowText" lastClr="000000"/>
              </a:solidFill>
              <a:cs typeface="+mn-cs"/>
            </a:rPr>
            <a:t>การประเมินโดยคณะกรรมการ</a:t>
          </a:r>
        </a:p>
      </dgm:t>
    </dgm:pt>
    <dgm:pt modelId="{4579009E-A2C4-4F37-BD9B-064E3AF955D8}" type="parTrans" cxnId="{16FB1AD0-CE7F-4A2A-9E9D-0837CCCA5416}">
      <dgm:prSet/>
      <dgm:spPr/>
      <dgm:t>
        <a:bodyPr/>
        <a:lstStyle/>
        <a:p>
          <a:pPr algn="ctr"/>
          <a:endParaRPr lang="th-TH"/>
        </a:p>
      </dgm:t>
    </dgm:pt>
    <dgm:pt modelId="{B6C82B14-5310-4D71-B95B-D7E7A21B4F88}" type="sibTrans" cxnId="{16FB1AD0-CE7F-4A2A-9E9D-0837CCCA5416}">
      <dgm:prSet/>
      <dgm:spPr/>
      <dgm:t>
        <a:bodyPr/>
        <a:lstStyle/>
        <a:p>
          <a:pPr algn="ctr"/>
          <a:endParaRPr lang="th-TH"/>
        </a:p>
      </dgm:t>
    </dgm:pt>
    <dgm:pt modelId="{C681C5FF-9589-4CD6-95FB-FE6B9EA2CE9A}">
      <dgm:prSet phldrT="[ข้อความ]"/>
      <dgm:spPr/>
      <dgm:t>
        <a:bodyPr/>
        <a:lstStyle/>
        <a:p>
          <a:pPr algn="ctr"/>
          <a:r>
            <a:rPr lang="th-TH" b="1" dirty="0" smtClean="0">
              <a:solidFill>
                <a:sysClr val="windowText" lastClr="000000"/>
              </a:solidFill>
            </a:rPr>
            <a:t>ข้อมูลพื้นฐาน </a:t>
          </a:r>
          <a:r>
            <a:rPr lang="en-US" b="1" dirty="0" smtClean="0">
              <a:solidFill>
                <a:sysClr val="windowText" lastClr="000000"/>
              </a:solidFill>
            </a:rPr>
            <a:t>Common </a:t>
          </a:r>
          <a:r>
            <a:rPr lang="en-US" b="1" dirty="0">
              <a:solidFill>
                <a:sysClr val="windowText" lastClr="000000"/>
              </a:solidFill>
            </a:rPr>
            <a:t>Data Set</a:t>
          </a:r>
          <a:endParaRPr lang="th-TH" b="1" dirty="0">
            <a:solidFill>
              <a:sysClr val="windowText" lastClr="000000"/>
            </a:solidFill>
          </a:endParaRPr>
        </a:p>
      </dgm:t>
    </dgm:pt>
    <dgm:pt modelId="{575A319A-275B-4BF6-B659-0B0DDF86725E}" type="parTrans" cxnId="{0A909509-7134-4928-AC63-F03844858CE2}">
      <dgm:prSet/>
      <dgm:spPr/>
      <dgm:t>
        <a:bodyPr/>
        <a:lstStyle/>
        <a:p>
          <a:pPr algn="ctr"/>
          <a:endParaRPr lang="th-TH"/>
        </a:p>
      </dgm:t>
    </dgm:pt>
    <dgm:pt modelId="{4A5ABDF9-C6B1-481B-9EE4-FAC8D5F54560}" type="sibTrans" cxnId="{0A909509-7134-4928-AC63-F03844858CE2}">
      <dgm:prSet/>
      <dgm:spPr/>
      <dgm:t>
        <a:bodyPr/>
        <a:lstStyle/>
        <a:p>
          <a:pPr algn="ctr"/>
          <a:endParaRPr lang="th-TH"/>
        </a:p>
      </dgm:t>
    </dgm:pt>
    <dgm:pt modelId="{DE3A30F8-2657-4D89-BC29-FC77EF784C98}" type="pres">
      <dgm:prSet presAssocID="{198221C1-9EB0-462A-A441-9BC4053498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DC0390D-B6E4-4D68-830B-24E0BC799858}" type="pres">
      <dgm:prSet presAssocID="{FB8E0D0F-FA49-4C7F-B414-60D84ED4DA4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06C9B20-7DE0-4F5B-BD71-4F3C9C3D8F2A}" type="pres">
      <dgm:prSet presAssocID="{C40AEF99-9108-4F94-AE0E-5F9E04645D83}" presName="sibTrans" presStyleCnt="0"/>
      <dgm:spPr/>
    </dgm:pt>
    <dgm:pt modelId="{D4A2FB37-2657-4EAB-938C-6F0C8897599F}" type="pres">
      <dgm:prSet presAssocID="{D24FFB86-A2A6-41F4-8111-1EC144F6F7B1}" presName="node" presStyleLbl="node1" presStyleIdx="1" presStyleCnt="3" custLinFactNeighborX="17762" custLinFactNeighborY="-212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B160042-B847-4140-A4B5-114C9AA6D1DB}" type="pres">
      <dgm:prSet presAssocID="{B6C82B14-5310-4D71-B95B-D7E7A21B4F88}" presName="sibTrans" presStyleCnt="0"/>
      <dgm:spPr/>
    </dgm:pt>
    <dgm:pt modelId="{9F6234B7-9311-4BE6-84BC-DAF119CB64FC}" type="pres">
      <dgm:prSet presAssocID="{C681C5FF-9589-4CD6-95FB-FE6B9EA2CE9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A909509-7134-4928-AC63-F03844858CE2}" srcId="{198221C1-9EB0-462A-A441-9BC40534983C}" destId="{C681C5FF-9589-4CD6-95FB-FE6B9EA2CE9A}" srcOrd="2" destOrd="0" parTransId="{575A319A-275B-4BF6-B659-0B0DDF86725E}" sibTransId="{4A5ABDF9-C6B1-481B-9EE4-FAC8D5F54560}"/>
    <dgm:cxn modelId="{A39129CC-4E5C-4E9D-AA9E-43AD5521503D}" type="presOf" srcId="{FB8E0D0F-FA49-4C7F-B414-60D84ED4DA4A}" destId="{6DC0390D-B6E4-4D68-830B-24E0BC799858}" srcOrd="0" destOrd="0" presId="urn:microsoft.com/office/officeart/2005/8/layout/default#1"/>
    <dgm:cxn modelId="{1B41CC56-3CB2-4216-BEDE-C0E700231B31}" type="presOf" srcId="{C681C5FF-9589-4CD6-95FB-FE6B9EA2CE9A}" destId="{9F6234B7-9311-4BE6-84BC-DAF119CB64FC}" srcOrd="0" destOrd="0" presId="urn:microsoft.com/office/officeart/2005/8/layout/default#1"/>
    <dgm:cxn modelId="{16FB1AD0-CE7F-4A2A-9E9D-0837CCCA5416}" srcId="{198221C1-9EB0-462A-A441-9BC40534983C}" destId="{D24FFB86-A2A6-41F4-8111-1EC144F6F7B1}" srcOrd="1" destOrd="0" parTransId="{4579009E-A2C4-4F37-BD9B-064E3AF955D8}" sibTransId="{B6C82B14-5310-4D71-B95B-D7E7A21B4F88}"/>
    <dgm:cxn modelId="{F80D61BD-3767-46A9-8D66-07DC29893027}" type="presOf" srcId="{D24FFB86-A2A6-41F4-8111-1EC144F6F7B1}" destId="{D4A2FB37-2657-4EAB-938C-6F0C8897599F}" srcOrd="0" destOrd="0" presId="urn:microsoft.com/office/officeart/2005/8/layout/default#1"/>
    <dgm:cxn modelId="{21534A00-49F4-476C-99C6-F56A2E9C959C}" srcId="{198221C1-9EB0-462A-A441-9BC40534983C}" destId="{FB8E0D0F-FA49-4C7F-B414-60D84ED4DA4A}" srcOrd="0" destOrd="0" parTransId="{618804A5-A8EE-4465-BD60-67FB0FAEB3C9}" sibTransId="{C40AEF99-9108-4F94-AE0E-5F9E04645D83}"/>
    <dgm:cxn modelId="{DDAB99A1-3A8D-42BA-9384-F8FEEF5A2F14}" type="presOf" srcId="{198221C1-9EB0-462A-A441-9BC40534983C}" destId="{DE3A30F8-2657-4D89-BC29-FC77EF784C98}" srcOrd="0" destOrd="0" presId="urn:microsoft.com/office/officeart/2005/8/layout/default#1"/>
    <dgm:cxn modelId="{3B67EF5B-D90E-401F-83E7-96675236BB9E}" type="presParOf" srcId="{DE3A30F8-2657-4D89-BC29-FC77EF784C98}" destId="{6DC0390D-B6E4-4D68-830B-24E0BC799858}" srcOrd="0" destOrd="0" presId="urn:microsoft.com/office/officeart/2005/8/layout/default#1"/>
    <dgm:cxn modelId="{6F303CB4-3BC5-474B-89A0-FFACD789173C}" type="presParOf" srcId="{DE3A30F8-2657-4D89-BC29-FC77EF784C98}" destId="{306C9B20-7DE0-4F5B-BD71-4F3C9C3D8F2A}" srcOrd="1" destOrd="0" presId="urn:microsoft.com/office/officeart/2005/8/layout/default#1"/>
    <dgm:cxn modelId="{A3178946-52B1-4C7C-B59B-14CE7ABEBB00}" type="presParOf" srcId="{DE3A30F8-2657-4D89-BC29-FC77EF784C98}" destId="{D4A2FB37-2657-4EAB-938C-6F0C8897599F}" srcOrd="2" destOrd="0" presId="urn:microsoft.com/office/officeart/2005/8/layout/default#1"/>
    <dgm:cxn modelId="{989C3A0C-5AF5-4E95-8734-50BEFD5BD2F4}" type="presParOf" srcId="{DE3A30F8-2657-4D89-BC29-FC77EF784C98}" destId="{4B160042-B847-4140-A4B5-114C9AA6D1DB}" srcOrd="3" destOrd="0" presId="urn:microsoft.com/office/officeart/2005/8/layout/default#1"/>
    <dgm:cxn modelId="{61044472-ED88-443A-8109-1BFA246AD08E}" type="presParOf" srcId="{DE3A30F8-2657-4D89-BC29-FC77EF784C98}" destId="{9F6234B7-9311-4BE6-84BC-DAF119CB64FC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0D6B17-36D8-43BF-9AEE-35536522B89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9E6FBB6-41A2-4480-8D25-44DD8F9B97B7}">
      <dgm:prSet phldrT="[ข้อความ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dirty="0" smtClean="0"/>
            <a:t>สกอ.</a:t>
          </a:r>
          <a:endParaRPr lang="th-TH" dirty="0"/>
        </a:p>
      </dgm:t>
    </dgm:pt>
    <dgm:pt modelId="{485F6189-FAE0-43C1-AFE0-050104E893B3}" type="parTrans" cxnId="{0C09CD6C-8D4D-423A-834B-B960DF060B38}">
      <dgm:prSet/>
      <dgm:spPr/>
      <dgm:t>
        <a:bodyPr/>
        <a:lstStyle/>
        <a:p>
          <a:endParaRPr lang="th-TH"/>
        </a:p>
      </dgm:t>
    </dgm:pt>
    <dgm:pt modelId="{E70D95CD-5EC6-43FC-8F3F-0AD382475761}" type="sibTrans" cxnId="{0C09CD6C-8D4D-423A-834B-B960DF060B38}">
      <dgm:prSet/>
      <dgm:spPr/>
      <dgm:t>
        <a:bodyPr/>
        <a:lstStyle/>
        <a:p>
          <a:endParaRPr lang="th-TH"/>
        </a:p>
      </dgm:t>
    </dgm:pt>
    <dgm:pt modelId="{15AD771E-72F1-4191-9353-3C41E492E5E2}">
      <dgm:prSet phldrT="[ข้อความ]"/>
      <dgm:spPr/>
      <dgm:t>
        <a:bodyPr/>
        <a:lstStyle/>
        <a:p>
          <a:r>
            <a:rPr lang="th-TH" dirty="0" smtClean="0"/>
            <a:t>คณะวิชา</a:t>
          </a:r>
          <a:endParaRPr lang="th-TH" dirty="0"/>
        </a:p>
      </dgm:t>
    </dgm:pt>
    <dgm:pt modelId="{A8EAD89F-2773-4B15-86E3-A17FB2B73D99}" type="parTrans" cxnId="{6879ADDE-3B54-4649-9BC3-48AA1D310CE1}">
      <dgm:prSet/>
      <dgm:spPr/>
      <dgm:t>
        <a:bodyPr/>
        <a:lstStyle/>
        <a:p>
          <a:endParaRPr lang="th-TH"/>
        </a:p>
      </dgm:t>
    </dgm:pt>
    <dgm:pt modelId="{7701E22C-388C-4234-B3C1-3DB2880285C5}" type="sibTrans" cxnId="{6879ADDE-3B54-4649-9BC3-48AA1D310CE1}">
      <dgm:prSet/>
      <dgm:spPr/>
      <dgm:t>
        <a:bodyPr/>
        <a:lstStyle/>
        <a:p>
          <a:endParaRPr lang="th-TH"/>
        </a:p>
      </dgm:t>
    </dgm:pt>
    <dgm:pt modelId="{BB899831-5A7E-428B-8AD7-14FDED6F945B}">
      <dgm:prSet phldrT="[ข้อความ]"/>
      <dgm:spPr/>
      <dgm:t>
        <a:bodyPr/>
        <a:lstStyle/>
        <a:p>
          <a:r>
            <a:rPr lang="th-TH" dirty="0" smtClean="0"/>
            <a:t>มหาวิทยาลัย</a:t>
          </a:r>
          <a:endParaRPr lang="th-TH" dirty="0"/>
        </a:p>
      </dgm:t>
    </dgm:pt>
    <dgm:pt modelId="{62663F42-522E-44BB-82C6-52736DA4A487}" type="parTrans" cxnId="{A6680175-EE27-4AE0-989C-D76F7338924A}">
      <dgm:prSet/>
      <dgm:spPr/>
      <dgm:t>
        <a:bodyPr/>
        <a:lstStyle/>
        <a:p>
          <a:endParaRPr lang="th-TH"/>
        </a:p>
      </dgm:t>
    </dgm:pt>
    <dgm:pt modelId="{31D5E9BC-A137-4D6B-8B72-DE7546C151AD}" type="sibTrans" cxnId="{A6680175-EE27-4AE0-989C-D76F7338924A}">
      <dgm:prSet/>
      <dgm:spPr/>
      <dgm:t>
        <a:bodyPr/>
        <a:lstStyle/>
        <a:p>
          <a:endParaRPr lang="th-TH"/>
        </a:p>
      </dgm:t>
    </dgm:pt>
    <dgm:pt modelId="{6319A190-D920-415E-96DC-9F9073FBF6B0}">
      <dgm:prSet phldrT="[ข้อความ]"/>
      <dgm:spPr/>
      <dgm:t>
        <a:bodyPr/>
        <a:lstStyle/>
        <a:p>
          <a:r>
            <a:rPr lang="th-TH" dirty="0" smtClean="0"/>
            <a:t>มหาวิทยาลัย</a:t>
          </a:r>
          <a:endParaRPr lang="th-TH" dirty="0"/>
        </a:p>
      </dgm:t>
    </dgm:pt>
    <dgm:pt modelId="{80A43B1C-3607-456B-92F9-07D77839B8D4}" type="parTrans" cxnId="{A02505A9-DD3A-4CC2-A0C9-E1C6147817D9}">
      <dgm:prSet/>
      <dgm:spPr/>
      <dgm:t>
        <a:bodyPr/>
        <a:lstStyle/>
        <a:p>
          <a:endParaRPr lang="th-TH"/>
        </a:p>
      </dgm:t>
    </dgm:pt>
    <dgm:pt modelId="{C93C7F45-233E-4628-B2C2-E1B1BEA3678D}" type="sibTrans" cxnId="{A02505A9-DD3A-4CC2-A0C9-E1C6147817D9}">
      <dgm:prSet/>
      <dgm:spPr/>
      <dgm:t>
        <a:bodyPr/>
        <a:lstStyle/>
        <a:p>
          <a:endParaRPr lang="th-TH"/>
        </a:p>
      </dgm:t>
    </dgm:pt>
    <dgm:pt modelId="{5E442C28-9829-4050-A9D3-87F1804785C6}">
      <dgm:prSet phldrT="[ข้อความ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dirty="0" smtClean="0"/>
            <a:t>ภาควิชา</a:t>
          </a:r>
          <a:endParaRPr lang="th-TH" dirty="0"/>
        </a:p>
      </dgm:t>
    </dgm:pt>
    <dgm:pt modelId="{A385B173-6C33-4AD3-84ED-22FE93FADC8B}" type="parTrans" cxnId="{DB49E2E6-39BE-4F25-A099-094C9059E276}">
      <dgm:prSet/>
      <dgm:spPr/>
      <dgm:t>
        <a:bodyPr/>
        <a:lstStyle/>
        <a:p>
          <a:endParaRPr lang="th-TH"/>
        </a:p>
      </dgm:t>
    </dgm:pt>
    <dgm:pt modelId="{C284209E-46BE-4293-91C2-F8E22C39F629}" type="sibTrans" cxnId="{DB49E2E6-39BE-4F25-A099-094C9059E276}">
      <dgm:prSet/>
      <dgm:spPr/>
      <dgm:t>
        <a:bodyPr/>
        <a:lstStyle/>
        <a:p>
          <a:endParaRPr lang="th-TH"/>
        </a:p>
      </dgm:t>
    </dgm:pt>
    <dgm:pt modelId="{6EB89141-D9E9-4483-904F-96B42D8E7000}">
      <dgm:prSet phldrT="[ข้อความ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dirty="0" smtClean="0"/>
            <a:t>ภาควิชา</a:t>
          </a:r>
          <a:endParaRPr lang="th-TH" dirty="0"/>
        </a:p>
      </dgm:t>
    </dgm:pt>
    <dgm:pt modelId="{B12312B4-B5E2-474D-9A1C-58A50BAC5D87}" type="parTrans" cxnId="{D32D4DB6-C8BF-4708-84DF-104841887019}">
      <dgm:prSet/>
      <dgm:spPr/>
      <dgm:t>
        <a:bodyPr/>
        <a:lstStyle/>
        <a:p>
          <a:endParaRPr lang="th-TH"/>
        </a:p>
      </dgm:t>
    </dgm:pt>
    <dgm:pt modelId="{F5B7744E-B778-4166-B068-CAC3722A8BE3}" type="sibTrans" cxnId="{D32D4DB6-C8BF-4708-84DF-104841887019}">
      <dgm:prSet/>
      <dgm:spPr/>
      <dgm:t>
        <a:bodyPr/>
        <a:lstStyle/>
        <a:p>
          <a:endParaRPr lang="th-TH"/>
        </a:p>
      </dgm:t>
    </dgm:pt>
    <dgm:pt modelId="{732365AE-0A37-4C40-BD8A-B669087D238B}">
      <dgm:prSet phldrT="[ข้อความ]"/>
      <dgm:spPr/>
      <dgm:t>
        <a:bodyPr/>
        <a:lstStyle/>
        <a:p>
          <a:r>
            <a:rPr lang="th-TH" dirty="0" smtClean="0"/>
            <a:t>คณะวิชา</a:t>
          </a:r>
          <a:endParaRPr lang="th-TH" dirty="0"/>
        </a:p>
      </dgm:t>
    </dgm:pt>
    <dgm:pt modelId="{06AA47AD-E20F-4ED8-A8DD-81EEF03AB4F8}" type="parTrans" cxnId="{48DBC604-B836-4217-9F3B-C35D1603741F}">
      <dgm:prSet/>
      <dgm:spPr/>
      <dgm:t>
        <a:bodyPr/>
        <a:lstStyle/>
        <a:p>
          <a:endParaRPr lang="th-TH"/>
        </a:p>
      </dgm:t>
    </dgm:pt>
    <dgm:pt modelId="{191B792C-5962-4890-BC66-4FCAE841718C}" type="sibTrans" cxnId="{48DBC604-B836-4217-9F3B-C35D1603741F}">
      <dgm:prSet/>
      <dgm:spPr/>
      <dgm:t>
        <a:bodyPr/>
        <a:lstStyle/>
        <a:p>
          <a:endParaRPr lang="th-TH"/>
        </a:p>
      </dgm:t>
    </dgm:pt>
    <dgm:pt modelId="{0BF019DD-23F7-4EB8-9897-6E4D8973CB62}">
      <dgm:prSet phldrT="[ข้อความ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dirty="0" smtClean="0"/>
            <a:t>ภาควิชา</a:t>
          </a:r>
          <a:endParaRPr lang="th-TH" dirty="0"/>
        </a:p>
      </dgm:t>
    </dgm:pt>
    <dgm:pt modelId="{AD1C5126-656A-4A1C-9D5B-FCD90C98EA95}" type="parTrans" cxnId="{85D936A1-BED8-4DD5-AC6D-23D6AA635426}">
      <dgm:prSet/>
      <dgm:spPr/>
      <dgm:t>
        <a:bodyPr/>
        <a:lstStyle/>
        <a:p>
          <a:endParaRPr lang="th-TH"/>
        </a:p>
      </dgm:t>
    </dgm:pt>
    <dgm:pt modelId="{5AE21F84-6A20-4ACA-9369-240711C5D66A}" type="sibTrans" cxnId="{85D936A1-BED8-4DD5-AC6D-23D6AA635426}">
      <dgm:prSet/>
      <dgm:spPr/>
      <dgm:t>
        <a:bodyPr/>
        <a:lstStyle/>
        <a:p>
          <a:endParaRPr lang="th-TH"/>
        </a:p>
      </dgm:t>
    </dgm:pt>
    <dgm:pt modelId="{30EA5ED5-9F8F-4748-AEE4-C1EC2BE6F72D}">
      <dgm:prSet phldrT="[ข้อความ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dirty="0" smtClean="0"/>
            <a:t>ภาควิชา</a:t>
          </a:r>
          <a:endParaRPr lang="th-TH" dirty="0"/>
        </a:p>
      </dgm:t>
    </dgm:pt>
    <dgm:pt modelId="{80001B3A-5934-4026-B58C-696A719D712A}" type="parTrans" cxnId="{527A2923-F90B-4F8C-9715-AC249BC25A9B}">
      <dgm:prSet/>
      <dgm:spPr/>
      <dgm:t>
        <a:bodyPr/>
        <a:lstStyle/>
        <a:p>
          <a:endParaRPr lang="th-TH"/>
        </a:p>
      </dgm:t>
    </dgm:pt>
    <dgm:pt modelId="{25DA6ACF-9603-4A59-A6CD-D1EF19726FF9}" type="sibTrans" cxnId="{527A2923-F90B-4F8C-9715-AC249BC25A9B}">
      <dgm:prSet/>
      <dgm:spPr/>
      <dgm:t>
        <a:bodyPr/>
        <a:lstStyle/>
        <a:p>
          <a:endParaRPr lang="th-TH"/>
        </a:p>
      </dgm:t>
    </dgm:pt>
    <dgm:pt modelId="{FDBA33EA-29A2-46CC-9B57-7EC3C5F4B923}">
      <dgm:prSet phldrT="[ข้อความ]"/>
      <dgm:spPr/>
      <dgm:t>
        <a:bodyPr/>
        <a:lstStyle/>
        <a:p>
          <a:r>
            <a:rPr lang="th-TH" dirty="0" smtClean="0"/>
            <a:t>มหาวิทยาลัย</a:t>
          </a:r>
          <a:endParaRPr lang="th-TH" dirty="0"/>
        </a:p>
      </dgm:t>
    </dgm:pt>
    <dgm:pt modelId="{323A83D6-AA4E-43EB-A7FB-38E81E5268EB}" type="parTrans" cxnId="{A5E9EAAC-7330-4808-A859-227713700293}">
      <dgm:prSet/>
      <dgm:spPr/>
      <dgm:t>
        <a:bodyPr/>
        <a:lstStyle/>
        <a:p>
          <a:endParaRPr lang="th-TH"/>
        </a:p>
      </dgm:t>
    </dgm:pt>
    <dgm:pt modelId="{4FC0584F-D93E-4096-A8E0-2CE4DA9D71B7}" type="sibTrans" cxnId="{A5E9EAAC-7330-4808-A859-227713700293}">
      <dgm:prSet/>
      <dgm:spPr/>
      <dgm:t>
        <a:bodyPr/>
        <a:lstStyle/>
        <a:p>
          <a:endParaRPr lang="th-TH"/>
        </a:p>
      </dgm:t>
    </dgm:pt>
    <dgm:pt modelId="{416DC548-4B1E-4388-A10F-C48905A4CCFA}">
      <dgm:prSet phldrT="[ข้อความ]"/>
      <dgm:spPr/>
      <dgm:t>
        <a:bodyPr/>
        <a:lstStyle/>
        <a:p>
          <a:r>
            <a:rPr lang="th-TH" dirty="0" smtClean="0"/>
            <a:t>คณะวิชา</a:t>
          </a:r>
          <a:endParaRPr lang="th-TH" dirty="0"/>
        </a:p>
      </dgm:t>
    </dgm:pt>
    <dgm:pt modelId="{04B5BB42-5F56-44F1-9E03-FCF334C52D0B}" type="parTrans" cxnId="{95EE7861-C716-4D63-A7DE-01E70D75CD26}">
      <dgm:prSet/>
      <dgm:spPr/>
      <dgm:t>
        <a:bodyPr/>
        <a:lstStyle/>
        <a:p>
          <a:endParaRPr lang="th-TH"/>
        </a:p>
      </dgm:t>
    </dgm:pt>
    <dgm:pt modelId="{E2D41FC2-C9B4-455A-97A3-46077DCD2DEC}" type="sibTrans" cxnId="{95EE7861-C716-4D63-A7DE-01E70D75CD26}">
      <dgm:prSet/>
      <dgm:spPr/>
      <dgm:t>
        <a:bodyPr/>
        <a:lstStyle/>
        <a:p>
          <a:endParaRPr lang="th-TH"/>
        </a:p>
      </dgm:t>
    </dgm:pt>
    <dgm:pt modelId="{8106C602-645A-4FDD-A712-441D1F79EF15}">
      <dgm:prSet phldrT="[ข้อความ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dirty="0" smtClean="0"/>
            <a:t>ภาควิชา</a:t>
          </a:r>
          <a:endParaRPr lang="th-TH" dirty="0"/>
        </a:p>
      </dgm:t>
    </dgm:pt>
    <dgm:pt modelId="{73645C22-96A5-4317-A32F-D083106BA0D1}" type="parTrans" cxnId="{BBA438F4-3337-4FAC-B316-AAF1B14936DA}">
      <dgm:prSet/>
      <dgm:spPr/>
      <dgm:t>
        <a:bodyPr/>
        <a:lstStyle/>
        <a:p>
          <a:endParaRPr lang="th-TH"/>
        </a:p>
      </dgm:t>
    </dgm:pt>
    <dgm:pt modelId="{C75F897E-4F3E-44AC-B1C1-F28613794259}" type="sibTrans" cxnId="{BBA438F4-3337-4FAC-B316-AAF1B14936DA}">
      <dgm:prSet/>
      <dgm:spPr/>
      <dgm:t>
        <a:bodyPr/>
        <a:lstStyle/>
        <a:p>
          <a:endParaRPr lang="th-TH"/>
        </a:p>
      </dgm:t>
    </dgm:pt>
    <dgm:pt modelId="{0C2F2351-55D1-4827-B0B6-1125B9DEB823}">
      <dgm:prSet phldrT="[ข้อความ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dirty="0" smtClean="0"/>
            <a:t>ภาควิชา</a:t>
          </a:r>
          <a:endParaRPr lang="th-TH" dirty="0"/>
        </a:p>
      </dgm:t>
    </dgm:pt>
    <dgm:pt modelId="{1A25CAB9-6783-426C-A3B5-001D446E2524}" type="parTrans" cxnId="{707A65CB-17C7-489A-97C8-A206883E13C3}">
      <dgm:prSet/>
      <dgm:spPr/>
      <dgm:t>
        <a:bodyPr/>
        <a:lstStyle/>
        <a:p>
          <a:endParaRPr lang="th-TH"/>
        </a:p>
      </dgm:t>
    </dgm:pt>
    <dgm:pt modelId="{8EB30437-1743-4CA6-804D-AA9C8FAA7292}" type="sibTrans" cxnId="{707A65CB-17C7-489A-97C8-A206883E13C3}">
      <dgm:prSet/>
      <dgm:spPr/>
      <dgm:t>
        <a:bodyPr/>
        <a:lstStyle/>
        <a:p>
          <a:endParaRPr lang="th-TH"/>
        </a:p>
      </dgm:t>
    </dgm:pt>
    <dgm:pt modelId="{B8371B5E-F75E-4913-84D3-C6E91B32F338}" type="pres">
      <dgm:prSet presAssocID="{370D6B17-36D8-43BF-9AEE-35536522B8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E6FA2415-802F-47BB-9F0E-642A73E523CA}" type="pres">
      <dgm:prSet presAssocID="{D9E6FBB6-41A2-4480-8D25-44DD8F9B97B7}" presName="hierRoot1" presStyleCnt="0">
        <dgm:presLayoutVars>
          <dgm:hierBranch val="init"/>
        </dgm:presLayoutVars>
      </dgm:prSet>
      <dgm:spPr/>
    </dgm:pt>
    <dgm:pt modelId="{611207BE-D4F3-4097-B8C5-1E16A292F4DC}" type="pres">
      <dgm:prSet presAssocID="{D9E6FBB6-41A2-4480-8D25-44DD8F9B97B7}" presName="rootComposite1" presStyleCnt="0"/>
      <dgm:spPr/>
    </dgm:pt>
    <dgm:pt modelId="{A13699B2-5037-4DA3-A9E6-B1BEB3E30740}" type="pres">
      <dgm:prSet presAssocID="{D9E6FBB6-41A2-4480-8D25-44DD8F9B97B7}" presName="rootText1" presStyleLbl="node0" presStyleIdx="0" presStyleCnt="1" custLinFactNeighborX="-22726" custLinFactNeighborY="-2445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7CA18A46-EF95-4E1C-A949-A4620A13B022}" type="pres">
      <dgm:prSet presAssocID="{D9E6FBB6-41A2-4480-8D25-44DD8F9B97B7}" presName="rootConnector1" presStyleLbl="node1" presStyleIdx="0" presStyleCnt="0"/>
      <dgm:spPr/>
      <dgm:t>
        <a:bodyPr/>
        <a:lstStyle/>
        <a:p>
          <a:endParaRPr lang="th-TH"/>
        </a:p>
      </dgm:t>
    </dgm:pt>
    <dgm:pt modelId="{286BE209-71F9-41D4-9DEE-83640452571E}" type="pres">
      <dgm:prSet presAssocID="{D9E6FBB6-41A2-4480-8D25-44DD8F9B97B7}" presName="hierChild2" presStyleCnt="0"/>
      <dgm:spPr/>
    </dgm:pt>
    <dgm:pt modelId="{92D428E2-4701-49FB-9795-63E79B446D70}" type="pres">
      <dgm:prSet presAssocID="{323A83D6-AA4E-43EB-A7FB-38E81E5268EB}" presName="Name37" presStyleLbl="parChTrans1D2" presStyleIdx="0" presStyleCnt="3"/>
      <dgm:spPr/>
      <dgm:t>
        <a:bodyPr/>
        <a:lstStyle/>
        <a:p>
          <a:endParaRPr lang="th-TH"/>
        </a:p>
      </dgm:t>
    </dgm:pt>
    <dgm:pt modelId="{1786C41F-3635-412D-A51F-449C27EAD903}" type="pres">
      <dgm:prSet presAssocID="{FDBA33EA-29A2-46CC-9B57-7EC3C5F4B923}" presName="hierRoot2" presStyleCnt="0">
        <dgm:presLayoutVars>
          <dgm:hierBranch val="init"/>
        </dgm:presLayoutVars>
      </dgm:prSet>
      <dgm:spPr/>
    </dgm:pt>
    <dgm:pt modelId="{4EA93899-C97A-4065-9148-8A3D289D1048}" type="pres">
      <dgm:prSet presAssocID="{FDBA33EA-29A2-46CC-9B57-7EC3C5F4B923}" presName="rootComposite" presStyleCnt="0"/>
      <dgm:spPr/>
    </dgm:pt>
    <dgm:pt modelId="{C7EC557C-057F-4322-A8CD-46C4589B330C}" type="pres">
      <dgm:prSet presAssocID="{FDBA33EA-29A2-46CC-9B57-7EC3C5F4B92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9E1077E9-6B03-4CFF-B8BB-52B3EAE35539}" type="pres">
      <dgm:prSet presAssocID="{FDBA33EA-29A2-46CC-9B57-7EC3C5F4B923}" presName="rootConnector" presStyleLbl="node2" presStyleIdx="0" presStyleCnt="3"/>
      <dgm:spPr/>
      <dgm:t>
        <a:bodyPr/>
        <a:lstStyle/>
        <a:p>
          <a:endParaRPr lang="th-TH"/>
        </a:p>
      </dgm:t>
    </dgm:pt>
    <dgm:pt modelId="{65D9A9D3-B12B-4A47-8228-522463457DEA}" type="pres">
      <dgm:prSet presAssocID="{FDBA33EA-29A2-46CC-9B57-7EC3C5F4B923}" presName="hierChild4" presStyleCnt="0"/>
      <dgm:spPr/>
    </dgm:pt>
    <dgm:pt modelId="{14690C66-5021-4B7C-BC4F-33778384159D}" type="pres">
      <dgm:prSet presAssocID="{A8EAD89F-2773-4B15-86E3-A17FB2B73D99}" presName="Name37" presStyleLbl="parChTrans1D3" presStyleIdx="0" presStyleCnt="3"/>
      <dgm:spPr/>
      <dgm:t>
        <a:bodyPr/>
        <a:lstStyle/>
        <a:p>
          <a:endParaRPr lang="th-TH"/>
        </a:p>
      </dgm:t>
    </dgm:pt>
    <dgm:pt modelId="{5E0682E3-4FD8-471D-9C8B-BBCBD8D6529A}" type="pres">
      <dgm:prSet presAssocID="{15AD771E-72F1-4191-9353-3C41E492E5E2}" presName="hierRoot2" presStyleCnt="0">
        <dgm:presLayoutVars>
          <dgm:hierBranch val="init"/>
        </dgm:presLayoutVars>
      </dgm:prSet>
      <dgm:spPr/>
    </dgm:pt>
    <dgm:pt modelId="{2F233E50-4238-4296-B3C5-011F6A41A0CF}" type="pres">
      <dgm:prSet presAssocID="{15AD771E-72F1-4191-9353-3C41E492E5E2}" presName="rootComposite" presStyleCnt="0"/>
      <dgm:spPr/>
    </dgm:pt>
    <dgm:pt modelId="{2BD74D07-6511-4F0B-840C-01BC28B880A5}" type="pres">
      <dgm:prSet presAssocID="{15AD771E-72F1-4191-9353-3C41E492E5E2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05A27B63-E23E-4DA6-BE53-0A34DD325ED6}" type="pres">
      <dgm:prSet presAssocID="{15AD771E-72F1-4191-9353-3C41E492E5E2}" presName="rootConnector" presStyleLbl="node3" presStyleIdx="0" presStyleCnt="3"/>
      <dgm:spPr/>
      <dgm:t>
        <a:bodyPr/>
        <a:lstStyle/>
        <a:p>
          <a:endParaRPr lang="th-TH"/>
        </a:p>
      </dgm:t>
    </dgm:pt>
    <dgm:pt modelId="{7E0F1E50-BC59-4E86-B237-C5AB0DFA419F}" type="pres">
      <dgm:prSet presAssocID="{15AD771E-72F1-4191-9353-3C41E492E5E2}" presName="hierChild4" presStyleCnt="0"/>
      <dgm:spPr/>
    </dgm:pt>
    <dgm:pt modelId="{30FBBE94-4741-4910-9310-4E5824256B68}" type="pres">
      <dgm:prSet presAssocID="{A385B173-6C33-4AD3-84ED-22FE93FADC8B}" presName="Name37" presStyleLbl="parChTrans1D4" presStyleIdx="0" presStyleCnt="6"/>
      <dgm:spPr/>
      <dgm:t>
        <a:bodyPr/>
        <a:lstStyle/>
        <a:p>
          <a:endParaRPr lang="th-TH"/>
        </a:p>
      </dgm:t>
    </dgm:pt>
    <dgm:pt modelId="{FDD4A708-A823-497C-B786-492BD9E4197D}" type="pres">
      <dgm:prSet presAssocID="{5E442C28-9829-4050-A9D3-87F1804785C6}" presName="hierRoot2" presStyleCnt="0">
        <dgm:presLayoutVars>
          <dgm:hierBranch val="init"/>
        </dgm:presLayoutVars>
      </dgm:prSet>
      <dgm:spPr/>
    </dgm:pt>
    <dgm:pt modelId="{963C63AD-1308-48DF-9759-745D6D06E498}" type="pres">
      <dgm:prSet presAssocID="{5E442C28-9829-4050-A9D3-87F1804785C6}" presName="rootComposite" presStyleCnt="0"/>
      <dgm:spPr/>
    </dgm:pt>
    <dgm:pt modelId="{DAE9975A-BF3A-49A3-9ADB-E8FEDA31250B}" type="pres">
      <dgm:prSet presAssocID="{5E442C28-9829-4050-A9D3-87F1804785C6}" presName="rootText" presStyleLbl="node4" presStyleIdx="0" presStyleCnt="6" custScaleX="71057" custScaleY="52448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906D796B-2F72-4B2E-86F2-0F2E806BB3A9}" type="pres">
      <dgm:prSet presAssocID="{5E442C28-9829-4050-A9D3-87F1804785C6}" presName="rootConnector" presStyleLbl="node4" presStyleIdx="0" presStyleCnt="6"/>
      <dgm:spPr/>
      <dgm:t>
        <a:bodyPr/>
        <a:lstStyle/>
        <a:p>
          <a:endParaRPr lang="th-TH"/>
        </a:p>
      </dgm:t>
    </dgm:pt>
    <dgm:pt modelId="{20A56BC9-CF4F-4BD5-813A-068E8499918B}" type="pres">
      <dgm:prSet presAssocID="{5E442C28-9829-4050-A9D3-87F1804785C6}" presName="hierChild4" presStyleCnt="0"/>
      <dgm:spPr/>
    </dgm:pt>
    <dgm:pt modelId="{D198159A-1A97-4C4D-BB55-060E0DBBADC1}" type="pres">
      <dgm:prSet presAssocID="{5E442C28-9829-4050-A9D3-87F1804785C6}" presName="hierChild5" presStyleCnt="0"/>
      <dgm:spPr/>
    </dgm:pt>
    <dgm:pt modelId="{5025C16F-B3DD-489A-B50E-8765A14A6D9C}" type="pres">
      <dgm:prSet presAssocID="{B12312B4-B5E2-474D-9A1C-58A50BAC5D87}" presName="Name37" presStyleLbl="parChTrans1D4" presStyleIdx="1" presStyleCnt="6"/>
      <dgm:spPr/>
      <dgm:t>
        <a:bodyPr/>
        <a:lstStyle/>
        <a:p>
          <a:endParaRPr lang="th-TH"/>
        </a:p>
      </dgm:t>
    </dgm:pt>
    <dgm:pt modelId="{1C191D54-4CF1-41F3-B21E-1E30300D1FFF}" type="pres">
      <dgm:prSet presAssocID="{6EB89141-D9E9-4483-904F-96B42D8E7000}" presName="hierRoot2" presStyleCnt="0">
        <dgm:presLayoutVars>
          <dgm:hierBranch val="init"/>
        </dgm:presLayoutVars>
      </dgm:prSet>
      <dgm:spPr/>
    </dgm:pt>
    <dgm:pt modelId="{1ABF2BC4-0EC7-449F-94AE-34B21EA21DA5}" type="pres">
      <dgm:prSet presAssocID="{6EB89141-D9E9-4483-904F-96B42D8E7000}" presName="rootComposite" presStyleCnt="0"/>
      <dgm:spPr/>
    </dgm:pt>
    <dgm:pt modelId="{F28D4AE6-D1F2-4F77-A76F-866B0F0CEFD9}" type="pres">
      <dgm:prSet presAssocID="{6EB89141-D9E9-4483-904F-96B42D8E7000}" presName="rootText" presStyleLbl="node4" presStyleIdx="1" presStyleCnt="6" custScaleX="65717" custScaleY="53468" custLinFactNeighborX="2670" custLinFactNeighborY="349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FD4DDD61-F027-49C1-B089-07CB7F4F87FB}" type="pres">
      <dgm:prSet presAssocID="{6EB89141-D9E9-4483-904F-96B42D8E7000}" presName="rootConnector" presStyleLbl="node4" presStyleIdx="1" presStyleCnt="6"/>
      <dgm:spPr/>
      <dgm:t>
        <a:bodyPr/>
        <a:lstStyle/>
        <a:p>
          <a:endParaRPr lang="th-TH"/>
        </a:p>
      </dgm:t>
    </dgm:pt>
    <dgm:pt modelId="{DBDDD6D1-FBED-4A84-812B-F477E270C48C}" type="pres">
      <dgm:prSet presAssocID="{6EB89141-D9E9-4483-904F-96B42D8E7000}" presName="hierChild4" presStyleCnt="0"/>
      <dgm:spPr/>
    </dgm:pt>
    <dgm:pt modelId="{78370579-AEDD-4F2B-AF9C-E76EC0703889}" type="pres">
      <dgm:prSet presAssocID="{6EB89141-D9E9-4483-904F-96B42D8E7000}" presName="hierChild5" presStyleCnt="0"/>
      <dgm:spPr/>
    </dgm:pt>
    <dgm:pt modelId="{E4FF8E36-AA3F-42D0-96AC-A515CCF83A5F}" type="pres">
      <dgm:prSet presAssocID="{15AD771E-72F1-4191-9353-3C41E492E5E2}" presName="hierChild5" presStyleCnt="0"/>
      <dgm:spPr/>
    </dgm:pt>
    <dgm:pt modelId="{CFADDC45-E21B-401D-AD9A-CC86992CCFD3}" type="pres">
      <dgm:prSet presAssocID="{06AA47AD-E20F-4ED8-A8DD-81EEF03AB4F8}" presName="Name37" presStyleLbl="parChTrans1D3" presStyleIdx="1" presStyleCnt="3"/>
      <dgm:spPr/>
      <dgm:t>
        <a:bodyPr/>
        <a:lstStyle/>
        <a:p>
          <a:endParaRPr lang="th-TH"/>
        </a:p>
      </dgm:t>
    </dgm:pt>
    <dgm:pt modelId="{02953D2D-1721-459A-807D-3AC8F5FF7E23}" type="pres">
      <dgm:prSet presAssocID="{732365AE-0A37-4C40-BD8A-B669087D238B}" presName="hierRoot2" presStyleCnt="0">
        <dgm:presLayoutVars>
          <dgm:hierBranch val="init"/>
        </dgm:presLayoutVars>
      </dgm:prSet>
      <dgm:spPr/>
    </dgm:pt>
    <dgm:pt modelId="{B6B60C88-1F6F-4D76-B150-E6C319B37161}" type="pres">
      <dgm:prSet presAssocID="{732365AE-0A37-4C40-BD8A-B669087D238B}" presName="rootComposite" presStyleCnt="0"/>
      <dgm:spPr/>
    </dgm:pt>
    <dgm:pt modelId="{5B7FD2DE-A572-4CA2-A0F5-EF065B4C2715}" type="pres">
      <dgm:prSet presAssocID="{732365AE-0A37-4C40-BD8A-B669087D238B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D6A0CBF0-AC9A-453D-AD8C-E1002D2822CE}" type="pres">
      <dgm:prSet presAssocID="{732365AE-0A37-4C40-BD8A-B669087D238B}" presName="rootConnector" presStyleLbl="node3" presStyleIdx="1" presStyleCnt="3"/>
      <dgm:spPr/>
      <dgm:t>
        <a:bodyPr/>
        <a:lstStyle/>
        <a:p>
          <a:endParaRPr lang="th-TH"/>
        </a:p>
      </dgm:t>
    </dgm:pt>
    <dgm:pt modelId="{F8853509-B4B4-4710-BA08-2086671733E2}" type="pres">
      <dgm:prSet presAssocID="{732365AE-0A37-4C40-BD8A-B669087D238B}" presName="hierChild4" presStyleCnt="0"/>
      <dgm:spPr/>
    </dgm:pt>
    <dgm:pt modelId="{C548C1D6-8DAF-4BAD-8813-57D708C4A94A}" type="pres">
      <dgm:prSet presAssocID="{AD1C5126-656A-4A1C-9D5B-FCD90C98EA95}" presName="Name37" presStyleLbl="parChTrans1D4" presStyleIdx="2" presStyleCnt="6"/>
      <dgm:spPr/>
      <dgm:t>
        <a:bodyPr/>
        <a:lstStyle/>
        <a:p>
          <a:endParaRPr lang="th-TH"/>
        </a:p>
      </dgm:t>
    </dgm:pt>
    <dgm:pt modelId="{8344E0EB-0C7C-48EC-B840-22D0F7F4DB90}" type="pres">
      <dgm:prSet presAssocID="{0BF019DD-23F7-4EB8-9897-6E4D8973CB62}" presName="hierRoot2" presStyleCnt="0">
        <dgm:presLayoutVars>
          <dgm:hierBranch val="init"/>
        </dgm:presLayoutVars>
      </dgm:prSet>
      <dgm:spPr/>
    </dgm:pt>
    <dgm:pt modelId="{C38EDC61-5C5C-4AAF-86DE-B1E60EB5BCFF}" type="pres">
      <dgm:prSet presAssocID="{0BF019DD-23F7-4EB8-9897-6E4D8973CB62}" presName="rootComposite" presStyleCnt="0"/>
      <dgm:spPr/>
    </dgm:pt>
    <dgm:pt modelId="{48BB1583-BC14-4DF8-A211-082790809ACD}" type="pres">
      <dgm:prSet presAssocID="{0BF019DD-23F7-4EB8-9897-6E4D8973CB62}" presName="rootText" presStyleLbl="node4" presStyleIdx="2" presStyleCnt="6" custScaleX="63811" custScaleY="5772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71A0365B-49F7-4BB8-9356-E6F0F508F8C6}" type="pres">
      <dgm:prSet presAssocID="{0BF019DD-23F7-4EB8-9897-6E4D8973CB62}" presName="rootConnector" presStyleLbl="node4" presStyleIdx="2" presStyleCnt="6"/>
      <dgm:spPr/>
      <dgm:t>
        <a:bodyPr/>
        <a:lstStyle/>
        <a:p>
          <a:endParaRPr lang="th-TH"/>
        </a:p>
      </dgm:t>
    </dgm:pt>
    <dgm:pt modelId="{BEDBDD8A-7D93-4769-8E8E-13F127A78CA4}" type="pres">
      <dgm:prSet presAssocID="{0BF019DD-23F7-4EB8-9897-6E4D8973CB62}" presName="hierChild4" presStyleCnt="0"/>
      <dgm:spPr/>
    </dgm:pt>
    <dgm:pt modelId="{F517ACA9-9B30-4DDF-AF7A-308DFAEBD07F}" type="pres">
      <dgm:prSet presAssocID="{0BF019DD-23F7-4EB8-9897-6E4D8973CB62}" presName="hierChild5" presStyleCnt="0"/>
      <dgm:spPr/>
    </dgm:pt>
    <dgm:pt modelId="{6B10F763-62A9-4BC8-980B-0507796B5C19}" type="pres">
      <dgm:prSet presAssocID="{80001B3A-5934-4026-B58C-696A719D712A}" presName="Name37" presStyleLbl="parChTrans1D4" presStyleIdx="3" presStyleCnt="6"/>
      <dgm:spPr/>
      <dgm:t>
        <a:bodyPr/>
        <a:lstStyle/>
        <a:p>
          <a:endParaRPr lang="th-TH"/>
        </a:p>
      </dgm:t>
    </dgm:pt>
    <dgm:pt modelId="{E0BC3EAD-5B69-46FD-8D89-39730011B466}" type="pres">
      <dgm:prSet presAssocID="{30EA5ED5-9F8F-4748-AEE4-C1EC2BE6F72D}" presName="hierRoot2" presStyleCnt="0">
        <dgm:presLayoutVars>
          <dgm:hierBranch val="init"/>
        </dgm:presLayoutVars>
      </dgm:prSet>
      <dgm:spPr/>
    </dgm:pt>
    <dgm:pt modelId="{B200A4BF-E24A-49A1-80B7-BFDE2B1A5E67}" type="pres">
      <dgm:prSet presAssocID="{30EA5ED5-9F8F-4748-AEE4-C1EC2BE6F72D}" presName="rootComposite" presStyleCnt="0"/>
      <dgm:spPr/>
    </dgm:pt>
    <dgm:pt modelId="{C9C5465B-1FFA-460B-BA02-698B0D2D4D8E}" type="pres">
      <dgm:prSet presAssocID="{30EA5ED5-9F8F-4748-AEE4-C1EC2BE6F72D}" presName="rootText" presStyleLbl="node4" presStyleIdx="3" presStyleCnt="6" custScaleX="62309" custScaleY="46138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D66AE154-F577-46B3-8D83-9AB3640CF49A}" type="pres">
      <dgm:prSet presAssocID="{30EA5ED5-9F8F-4748-AEE4-C1EC2BE6F72D}" presName="rootConnector" presStyleLbl="node4" presStyleIdx="3" presStyleCnt="6"/>
      <dgm:spPr/>
      <dgm:t>
        <a:bodyPr/>
        <a:lstStyle/>
        <a:p>
          <a:endParaRPr lang="th-TH"/>
        </a:p>
      </dgm:t>
    </dgm:pt>
    <dgm:pt modelId="{3EB89A69-5B47-4B56-82F3-4833748BA9B4}" type="pres">
      <dgm:prSet presAssocID="{30EA5ED5-9F8F-4748-AEE4-C1EC2BE6F72D}" presName="hierChild4" presStyleCnt="0"/>
      <dgm:spPr/>
    </dgm:pt>
    <dgm:pt modelId="{2D0D2AAB-F9CA-4DC7-92B4-ACB56FF83891}" type="pres">
      <dgm:prSet presAssocID="{30EA5ED5-9F8F-4748-AEE4-C1EC2BE6F72D}" presName="hierChild5" presStyleCnt="0"/>
      <dgm:spPr/>
    </dgm:pt>
    <dgm:pt modelId="{B87E2139-A5B8-427A-904C-4EBE7A37803F}" type="pres">
      <dgm:prSet presAssocID="{732365AE-0A37-4C40-BD8A-B669087D238B}" presName="hierChild5" presStyleCnt="0"/>
      <dgm:spPr/>
    </dgm:pt>
    <dgm:pt modelId="{B0D49A01-C666-49B7-AB39-32A8DD3B2A99}" type="pres">
      <dgm:prSet presAssocID="{04B5BB42-5F56-44F1-9E03-FCF334C52D0B}" presName="Name37" presStyleLbl="parChTrans1D3" presStyleIdx="2" presStyleCnt="3"/>
      <dgm:spPr/>
      <dgm:t>
        <a:bodyPr/>
        <a:lstStyle/>
        <a:p>
          <a:endParaRPr lang="th-TH"/>
        </a:p>
      </dgm:t>
    </dgm:pt>
    <dgm:pt modelId="{9CEEB293-FE00-402B-BB31-1C83719E543C}" type="pres">
      <dgm:prSet presAssocID="{416DC548-4B1E-4388-A10F-C48905A4CCFA}" presName="hierRoot2" presStyleCnt="0">
        <dgm:presLayoutVars>
          <dgm:hierBranch val="init"/>
        </dgm:presLayoutVars>
      </dgm:prSet>
      <dgm:spPr/>
    </dgm:pt>
    <dgm:pt modelId="{91CFA103-0757-4703-B372-0932BE04AE47}" type="pres">
      <dgm:prSet presAssocID="{416DC548-4B1E-4388-A10F-C48905A4CCFA}" presName="rootComposite" presStyleCnt="0"/>
      <dgm:spPr/>
    </dgm:pt>
    <dgm:pt modelId="{E5755A6F-9A2C-49B4-9CD1-5B26C485E798}" type="pres">
      <dgm:prSet presAssocID="{416DC548-4B1E-4388-A10F-C48905A4CCFA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1CFCC985-D11E-4C63-8A1E-E12A85A4AB93}" type="pres">
      <dgm:prSet presAssocID="{416DC548-4B1E-4388-A10F-C48905A4CCFA}" presName="rootConnector" presStyleLbl="node3" presStyleIdx="2" presStyleCnt="3"/>
      <dgm:spPr/>
      <dgm:t>
        <a:bodyPr/>
        <a:lstStyle/>
        <a:p>
          <a:endParaRPr lang="th-TH"/>
        </a:p>
      </dgm:t>
    </dgm:pt>
    <dgm:pt modelId="{5E712AAC-B323-4312-B4DF-7A6FDA3898D6}" type="pres">
      <dgm:prSet presAssocID="{416DC548-4B1E-4388-A10F-C48905A4CCFA}" presName="hierChild4" presStyleCnt="0"/>
      <dgm:spPr/>
    </dgm:pt>
    <dgm:pt modelId="{FB88C293-7BF9-46A3-A6AC-CEDB36724B50}" type="pres">
      <dgm:prSet presAssocID="{73645C22-96A5-4317-A32F-D083106BA0D1}" presName="Name37" presStyleLbl="parChTrans1D4" presStyleIdx="4" presStyleCnt="6"/>
      <dgm:spPr/>
      <dgm:t>
        <a:bodyPr/>
        <a:lstStyle/>
        <a:p>
          <a:endParaRPr lang="th-TH"/>
        </a:p>
      </dgm:t>
    </dgm:pt>
    <dgm:pt modelId="{2598BABA-E50E-41FF-8D59-99FF6A880BDA}" type="pres">
      <dgm:prSet presAssocID="{8106C602-645A-4FDD-A712-441D1F79EF15}" presName="hierRoot2" presStyleCnt="0">
        <dgm:presLayoutVars>
          <dgm:hierBranch val="init"/>
        </dgm:presLayoutVars>
      </dgm:prSet>
      <dgm:spPr/>
    </dgm:pt>
    <dgm:pt modelId="{2A9D6404-E763-4E0E-B5B2-E76A8F676375}" type="pres">
      <dgm:prSet presAssocID="{8106C602-645A-4FDD-A712-441D1F79EF15}" presName="rootComposite" presStyleCnt="0"/>
      <dgm:spPr/>
    </dgm:pt>
    <dgm:pt modelId="{7B359DBB-E25F-47FC-A284-9E2C48DFA627}" type="pres">
      <dgm:prSet presAssocID="{8106C602-645A-4FDD-A712-441D1F79EF15}" presName="rootText" presStyleLbl="node4" presStyleIdx="4" presStyleCnt="6" custScaleX="59758" custScaleY="5079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6CB3CDAB-199A-4109-BDAD-8F6CF2E4D499}" type="pres">
      <dgm:prSet presAssocID="{8106C602-645A-4FDD-A712-441D1F79EF15}" presName="rootConnector" presStyleLbl="node4" presStyleIdx="4" presStyleCnt="6"/>
      <dgm:spPr/>
      <dgm:t>
        <a:bodyPr/>
        <a:lstStyle/>
        <a:p>
          <a:endParaRPr lang="th-TH"/>
        </a:p>
      </dgm:t>
    </dgm:pt>
    <dgm:pt modelId="{E84913F5-46E4-4DE4-A579-9090F09A3DA3}" type="pres">
      <dgm:prSet presAssocID="{8106C602-645A-4FDD-A712-441D1F79EF15}" presName="hierChild4" presStyleCnt="0"/>
      <dgm:spPr/>
    </dgm:pt>
    <dgm:pt modelId="{BB590E22-126A-447C-986C-84950B449810}" type="pres">
      <dgm:prSet presAssocID="{8106C602-645A-4FDD-A712-441D1F79EF15}" presName="hierChild5" presStyleCnt="0"/>
      <dgm:spPr/>
    </dgm:pt>
    <dgm:pt modelId="{974DFE8F-B900-4BBC-ABB1-58A222699D98}" type="pres">
      <dgm:prSet presAssocID="{1A25CAB9-6783-426C-A3B5-001D446E2524}" presName="Name37" presStyleLbl="parChTrans1D4" presStyleIdx="5" presStyleCnt="6"/>
      <dgm:spPr/>
      <dgm:t>
        <a:bodyPr/>
        <a:lstStyle/>
        <a:p>
          <a:endParaRPr lang="th-TH"/>
        </a:p>
      </dgm:t>
    </dgm:pt>
    <dgm:pt modelId="{B9024E60-53E8-409A-AC17-8353FAD14969}" type="pres">
      <dgm:prSet presAssocID="{0C2F2351-55D1-4827-B0B6-1125B9DEB823}" presName="hierRoot2" presStyleCnt="0">
        <dgm:presLayoutVars>
          <dgm:hierBranch val="init"/>
        </dgm:presLayoutVars>
      </dgm:prSet>
      <dgm:spPr/>
    </dgm:pt>
    <dgm:pt modelId="{F6B2B664-2748-48AE-B251-A4BF2470EB47}" type="pres">
      <dgm:prSet presAssocID="{0C2F2351-55D1-4827-B0B6-1125B9DEB823}" presName="rootComposite" presStyleCnt="0"/>
      <dgm:spPr/>
    </dgm:pt>
    <dgm:pt modelId="{59117CF6-FD1D-4B9B-ADB6-1893C107860C}" type="pres">
      <dgm:prSet presAssocID="{0C2F2351-55D1-4827-B0B6-1125B9DEB823}" presName="rootText" presStyleLbl="node4" presStyleIdx="5" presStyleCnt="6" custScaleX="61255" custScaleY="45408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18264DA1-916E-4623-8498-E396CC68717B}" type="pres">
      <dgm:prSet presAssocID="{0C2F2351-55D1-4827-B0B6-1125B9DEB823}" presName="rootConnector" presStyleLbl="node4" presStyleIdx="5" presStyleCnt="6"/>
      <dgm:spPr/>
      <dgm:t>
        <a:bodyPr/>
        <a:lstStyle/>
        <a:p>
          <a:endParaRPr lang="th-TH"/>
        </a:p>
      </dgm:t>
    </dgm:pt>
    <dgm:pt modelId="{12D98A85-779C-474F-912A-3844B4245CAF}" type="pres">
      <dgm:prSet presAssocID="{0C2F2351-55D1-4827-B0B6-1125B9DEB823}" presName="hierChild4" presStyleCnt="0"/>
      <dgm:spPr/>
    </dgm:pt>
    <dgm:pt modelId="{65DF70DB-3C41-4932-A75B-A25751DA2DE1}" type="pres">
      <dgm:prSet presAssocID="{0C2F2351-55D1-4827-B0B6-1125B9DEB823}" presName="hierChild5" presStyleCnt="0"/>
      <dgm:spPr/>
    </dgm:pt>
    <dgm:pt modelId="{647342FF-713E-4D1A-A315-F2D63DB7D345}" type="pres">
      <dgm:prSet presAssocID="{416DC548-4B1E-4388-A10F-C48905A4CCFA}" presName="hierChild5" presStyleCnt="0"/>
      <dgm:spPr/>
    </dgm:pt>
    <dgm:pt modelId="{74666271-8F5F-4221-9DBF-CD6E25229576}" type="pres">
      <dgm:prSet presAssocID="{FDBA33EA-29A2-46CC-9B57-7EC3C5F4B923}" presName="hierChild5" presStyleCnt="0"/>
      <dgm:spPr/>
    </dgm:pt>
    <dgm:pt modelId="{AEEE9075-66DD-4292-A12E-F2209CBAE871}" type="pres">
      <dgm:prSet presAssocID="{62663F42-522E-44BB-82C6-52736DA4A487}" presName="Name37" presStyleLbl="parChTrans1D2" presStyleIdx="1" presStyleCnt="3"/>
      <dgm:spPr/>
      <dgm:t>
        <a:bodyPr/>
        <a:lstStyle/>
        <a:p>
          <a:endParaRPr lang="th-TH"/>
        </a:p>
      </dgm:t>
    </dgm:pt>
    <dgm:pt modelId="{157D1757-B473-4BB2-9903-B2D2884728BE}" type="pres">
      <dgm:prSet presAssocID="{BB899831-5A7E-428B-8AD7-14FDED6F945B}" presName="hierRoot2" presStyleCnt="0">
        <dgm:presLayoutVars>
          <dgm:hierBranch val="init"/>
        </dgm:presLayoutVars>
      </dgm:prSet>
      <dgm:spPr/>
    </dgm:pt>
    <dgm:pt modelId="{19EE9ECE-DE4E-498A-9843-8A57E8B7685D}" type="pres">
      <dgm:prSet presAssocID="{BB899831-5A7E-428B-8AD7-14FDED6F945B}" presName="rootComposite" presStyleCnt="0"/>
      <dgm:spPr/>
    </dgm:pt>
    <dgm:pt modelId="{008BA52A-9D80-4B6E-BE19-60F44F1D7B01}" type="pres">
      <dgm:prSet presAssocID="{BB899831-5A7E-428B-8AD7-14FDED6F945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C8592687-9FF8-4D9C-A508-9A68BE1B043C}" type="pres">
      <dgm:prSet presAssocID="{BB899831-5A7E-428B-8AD7-14FDED6F945B}" presName="rootConnector" presStyleLbl="node2" presStyleIdx="1" presStyleCnt="3"/>
      <dgm:spPr/>
      <dgm:t>
        <a:bodyPr/>
        <a:lstStyle/>
        <a:p>
          <a:endParaRPr lang="th-TH"/>
        </a:p>
      </dgm:t>
    </dgm:pt>
    <dgm:pt modelId="{07957EA8-1A6A-422A-BAD3-B2A0D5AB918C}" type="pres">
      <dgm:prSet presAssocID="{BB899831-5A7E-428B-8AD7-14FDED6F945B}" presName="hierChild4" presStyleCnt="0"/>
      <dgm:spPr/>
    </dgm:pt>
    <dgm:pt modelId="{1CAA4B9D-0E17-47D9-ABAC-F31AF7564092}" type="pres">
      <dgm:prSet presAssocID="{BB899831-5A7E-428B-8AD7-14FDED6F945B}" presName="hierChild5" presStyleCnt="0"/>
      <dgm:spPr/>
    </dgm:pt>
    <dgm:pt modelId="{64F244F2-1846-42E1-ABC2-33FBF6A6C4BF}" type="pres">
      <dgm:prSet presAssocID="{80A43B1C-3607-456B-92F9-07D77839B8D4}" presName="Name37" presStyleLbl="parChTrans1D2" presStyleIdx="2" presStyleCnt="3"/>
      <dgm:spPr/>
      <dgm:t>
        <a:bodyPr/>
        <a:lstStyle/>
        <a:p>
          <a:endParaRPr lang="th-TH"/>
        </a:p>
      </dgm:t>
    </dgm:pt>
    <dgm:pt modelId="{3628D3DE-B4EB-4A6C-B41B-04A85360C343}" type="pres">
      <dgm:prSet presAssocID="{6319A190-D920-415E-96DC-9F9073FBF6B0}" presName="hierRoot2" presStyleCnt="0">
        <dgm:presLayoutVars>
          <dgm:hierBranch val="init"/>
        </dgm:presLayoutVars>
      </dgm:prSet>
      <dgm:spPr/>
    </dgm:pt>
    <dgm:pt modelId="{0453B8C9-6A35-4EC2-85FD-C813C8E049A9}" type="pres">
      <dgm:prSet presAssocID="{6319A190-D920-415E-96DC-9F9073FBF6B0}" presName="rootComposite" presStyleCnt="0"/>
      <dgm:spPr/>
    </dgm:pt>
    <dgm:pt modelId="{BD648A66-12DA-4B49-A860-46F33FB5BF91}" type="pres">
      <dgm:prSet presAssocID="{6319A190-D920-415E-96DC-9F9073FBF6B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A3511C55-E8D4-40F7-8ED2-FED17DF3A6EF}" type="pres">
      <dgm:prSet presAssocID="{6319A190-D920-415E-96DC-9F9073FBF6B0}" presName="rootConnector" presStyleLbl="node2" presStyleIdx="2" presStyleCnt="3"/>
      <dgm:spPr/>
      <dgm:t>
        <a:bodyPr/>
        <a:lstStyle/>
        <a:p>
          <a:endParaRPr lang="th-TH"/>
        </a:p>
      </dgm:t>
    </dgm:pt>
    <dgm:pt modelId="{4A2698AA-C303-4DC1-AC4E-014BDDCD872C}" type="pres">
      <dgm:prSet presAssocID="{6319A190-D920-415E-96DC-9F9073FBF6B0}" presName="hierChild4" presStyleCnt="0"/>
      <dgm:spPr/>
    </dgm:pt>
    <dgm:pt modelId="{AC3A5583-EEE5-4CC4-9336-0BE69973FA20}" type="pres">
      <dgm:prSet presAssocID="{6319A190-D920-415E-96DC-9F9073FBF6B0}" presName="hierChild5" presStyleCnt="0"/>
      <dgm:spPr/>
    </dgm:pt>
    <dgm:pt modelId="{98776AB2-A41F-48C1-BA1D-3D26AC372426}" type="pres">
      <dgm:prSet presAssocID="{D9E6FBB6-41A2-4480-8D25-44DD8F9B97B7}" presName="hierChild3" presStyleCnt="0"/>
      <dgm:spPr/>
    </dgm:pt>
  </dgm:ptLst>
  <dgm:cxnLst>
    <dgm:cxn modelId="{6879ADDE-3B54-4649-9BC3-48AA1D310CE1}" srcId="{FDBA33EA-29A2-46CC-9B57-7EC3C5F4B923}" destId="{15AD771E-72F1-4191-9353-3C41E492E5E2}" srcOrd="0" destOrd="0" parTransId="{A8EAD89F-2773-4B15-86E3-A17FB2B73D99}" sibTransId="{7701E22C-388C-4234-B3C1-3DB2880285C5}"/>
    <dgm:cxn modelId="{A84D00D0-771A-4AA0-9CE8-14AB0622C7AB}" type="presOf" srcId="{0C2F2351-55D1-4827-B0B6-1125B9DEB823}" destId="{18264DA1-916E-4623-8498-E396CC68717B}" srcOrd="1" destOrd="0" presId="urn:microsoft.com/office/officeart/2005/8/layout/orgChart1"/>
    <dgm:cxn modelId="{85C03EDA-9F3A-416E-8C59-84EE11F93A35}" type="presOf" srcId="{73645C22-96A5-4317-A32F-D083106BA0D1}" destId="{FB88C293-7BF9-46A3-A6AC-CEDB36724B50}" srcOrd="0" destOrd="0" presId="urn:microsoft.com/office/officeart/2005/8/layout/orgChart1"/>
    <dgm:cxn modelId="{0C09CD6C-8D4D-423A-834B-B960DF060B38}" srcId="{370D6B17-36D8-43BF-9AEE-35536522B898}" destId="{D9E6FBB6-41A2-4480-8D25-44DD8F9B97B7}" srcOrd="0" destOrd="0" parTransId="{485F6189-FAE0-43C1-AFE0-050104E893B3}" sibTransId="{E70D95CD-5EC6-43FC-8F3F-0AD382475761}"/>
    <dgm:cxn modelId="{03843A8F-3C4E-4A3F-A731-56F2771B302D}" type="presOf" srcId="{FDBA33EA-29A2-46CC-9B57-7EC3C5F4B923}" destId="{C7EC557C-057F-4322-A8CD-46C4589B330C}" srcOrd="0" destOrd="0" presId="urn:microsoft.com/office/officeart/2005/8/layout/orgChart1"/>
    <dgm:cxn modelId="{DB49E2E6-39BE-4F25-A099-094C9059E276}" srcId="{15AD771E-72F1-4191-9353-3C41E492E5E2}" destId="{5E442C28-9829-4050-A9D3-87F1804785C6}" srcOrd="0" destOrd="0" parTransId="{A385B173-6C33-4AD3-84ED-22FE93FADC8B}" sibTransId="{C284209E-46BE-4293-91C2-F8E22C39F629}"/>
    <dgm:cxn modelId="{C021F5DB-E3BC-4E2A-9A16-BEE2824688DD}" type="presOf" srcId="{1A25CAB9-6783-426C-A3B5-001D446E2524}" destId="{974DFE8F-B900-4BBC-ABB1-58A222699D98}" srcOrd="0" destOrd="0" presId="urn:microsoft.com/office/officeart/2005/8/layout/orgChart1"/>
    <dgm:cxn modelId="{2051584D-4B23-4888-988A-93033A0E45CC}" type="presOf" srcId="{B12312B4-B5E2-474D-9A1C-58A50BAC5D87}" destId="{5025C16F-B3DD-489A-B50E-8765A14A6D9C}" srcOrd="0" destOrd="0" presId="urn:microsoft.com/office/officeart/2005/8/layout/orgChart1"/>
    <dgm:cxn modelId="{8E48783E-FF8B-45C2-B757-5296B6E8AC7A}" type="presOf" srcId="{30EA5ED5-9F8F-4748-AEE4-C1EC2BE6F72D}" destId="{D66AE154-F577-46B3-8D83-9AB3640CF49A}" srcOrd="1" destOrd="0" presId="urn:microsoft.com/office/officeart/2005/8/layout/orgChart1"/>
    <dgm:cxn modelId="{C2A7BC57-0059-4EE5-B4FC-261A1F97D49F}" type="presOf" srcId="{732365AE-0A37-4C40-BD8A-B669087D238B}" destId="{D6A0CBF0-AC9A-453D-AD8C-E1002D2822CE}" srcOrd="1" destOrd="0" presId="urn:microsoft.com/office/officeart/2005/8/layout/orgChart1"/>
    <dgm:cxn modelId="{3A59D702-1AA6-419C-809A-B5D474290C22}" type="presOf" srcId="{8106C602-645A-4FDD-A712-441D1F79EF15}" destId="{6CB3CDAB-199A-4109-BDAD-8F6CF2E4D499}" srcOrd="1" destOrd="0" presId="urn:microsoft.com/office/officeart/2005/8/layout/orgChart1"/>
    <dgm:cxn modelId="{248D8A4A-9CE3-46B6-88D9-3944B608C98B}" type="presOf" srcId="{6EB89141-D9E9-4483-904F-96B42D8E7000}" destId="{FD4DDD61-F027-49C1-B089-07CB7F4F87FB}" srcOrd="1" destOrd="0" presId="urn:microsoft.com/office/officeart/2005/8/layout/orgChart1"/>
    <dgm:cxn modelId="{C65C4BF9-E574-4628-B61D-B48ECA0B4E83}" type="presOf" srcId="{8106C602-645A-4FDD-A712-441D1F79EF15}" destId="{7B359DBB-E25F-47FC-A284-9E2C48DFA627}" srcOrd="0" destOrd="0" presId="urn:microsoft.com/office/officeart/2005/8/layout/orgChart1"/>
    <dgm:cxn modelId="{1F3E1746-12D3-4A85-92AD-07B1CD950FD0}" type="presOf" srcId="{0BF019DD-23F7-4EB8-9897-6E4D8973CB62}" destId="{48BB1583-BC14-4DF8-A211-082790809ACD}" srcOrd="0" destOrd="0" presId="urn:microsoft.com/office/officeart/2005/8/layout/orgChart1"/>
    <dgm:cxn modelId="{527A2923-F90B-4F8C-9715-AC249BC25A9B}" srcId="{732365AE-0A37-4C40-BD8A-B669087D238B}" destId="{30EA5ED5-9F8F-4748-AEE4-C1EC2BE6F72D}" srcOrd="1" destOrd="0" parTransId="{80001B3A-5934-4026-B58C-696A719D712A}" sibTransId="{25DA6ACF-9603-4A59-A6CD-D1EF19726FF9}"/>
    <dgm:cxn modelId="{A5E9EAAC-7330-4808-A859-227713700293}" srcId="{D9E6FBB6-41A2-4480-8D25-44DD8F9B97B7}" destId="{FDBA33EA-29A2-46CC-9B57-7EC3C5F4B923}" srcOrd="0" destOrd="0" parTransId="{323A83D6-AA4E-43EB-A7FB-38E81E5268EB}" sibTransId="{4FC0584F-D93E-4096-A8E0-2CE4DA9D71B7}"/>
    <dgm:cxn modelId="{BDC34922-CC2D-4CEB-A843-FB8FF167A578}" type="presOf" srcId="{FDBA33EA-29A2-46CC-9B57-7EC3C5F4B923}" destId="{9E1077E9-6B03-4CFF-B8BB-52B3EAE35539}" srcOrd="1" destOrd="0" presId="urn:microsoft.com/office/officeart/2005/8/layout/orgChart1"/>
    <dgm:cxn modelId="{9BC30579-4AE4-4B48-921D-8DC8490B525C}" type="presOf" srcId="{AD1C5126-656A-4A1C-9D5B-FCD90C98EA95}" destId="{C548C1D6-8DAF-4BAD-8813-57D708C4A94A}" srcOrd="0" destOrd="0" presId="urn:microsoft.com/office/officeart/2005/8/layout/orgChart1"/>
    <dgm:cxn modelId="{26DCBDBF-37E5-41AC-AB86-317DDCB75576}" type="presOf" srcId="{6EB89141-D9E9-4483-904F-96B42D8E7000}" destId="{F28D4AE6-D1F2-4F77-A76F-866B0F0CEFD9}" srcOrd="0" destOrd="0" presId="urn:microsoft.com/office/officeart/2005/8/layout/orgChart1"/>
    <dgm:cxn modelId="{85D936A1-BED8-4DD5-AC6D-23D6AA635426}" srcId="{732365AE-0A37-4C40-BD8A-B669087D238B}" destId="{0BF019DD-23F7-4EB8-9897-6E4D8973CB62}" srcOrd="0" destOrd="0" parTransId="{AD1C5126-656A-4A1C-9D5B-FCD90C98EA95}" sibTransId="{5AE21F84-6A20-4ACA-9369-240711C5D66A}"/>
    <dgm:cxn modelId="{95EE7861-C716-4D63-A7DE-01E70D75CD26}" srcId="{FDBA33EA-29A2-46CC-9B57-7EC3C5F4B923}" destId="{416DC548-4B1E-4388-A10F-C48905A4CCFA}" srcOrd="2" destOrd="0" parTransId="{04B5BB42-5F56-44F1-9E03-FCF334C52D0B}" sibTransId="{E2D41FC2-C9B4-455A-97A3-46077DCD2DEC}"/>
    <dgm:cxn modelId="{EA1CCBE4-5199-4625-B823-B6F1325E2B9E}" type="presOf" srcId="{06AA47AD-E20F-4ED8-A8DD-81EEF03AB4F8}" destId="{CFADDC45-E21B-401D-AD9A-CC86992CCFD3}" srcOrd="0" destOrd="0" presId="urn:microsoft.com/office/officeart/2005/8/layout/orgChart1"/>
    <dgm:cxn modelId="{0BD2058C-B383-425C-AFA1-5CEB00241693}" type="presOf" srcId="{D9E6FBB6-41A2-4480-8D25-44DD8F9B97B7}" destId="{A13699B2-5037-4DA3-A9E6-B1BEB3E30740}" srcOrd="0" destOrd="0" presId="urn:microsoft.com/office/officeart/2005/8/layout/orgChart1"/>
    <dgm:cxn modelId="{5FF67284-BE55-407F-84F6-EFB12AF54FEE}" type="presOf" srcId="{6319A190-D920-415E-96DC-9F9073FBF6B0}" destId="{BD648A66-12DA-4B49-A860-46F33FB5BF91}" srcOrd="0" destOrd="0" presId="urn:microsoft.com/office/officeart/2005/8/layout/orgChart1"/>
    <dgm:cxn modelId="{BE69E5FD-0E4E-4C9E-8421-504F79912E6F}" type="presOf" srcId="{A8EAD89F-2773-4B15-86E3-A17FB2B73D99}" destId="{14690C66-5021-4B7C-BC4F-33778384159D}" srcOrd="0" destOrd="0" presId="urn:microsoft.com/office/officeart/2005/8/layout/orgChart1"/>
    <dgm:cxn modelId="{A02505A9-DD3A-4CC2-A0C9-E1C6147817D9}" srcId="{D9E6FBB6-41A2-4480-8D25-44DD8F9B97B7}" destId="{6319A190-D920-415E-96DC-9F9073FBF6B0}" srcOrd="2" destOrd="0" parTransId="{80A43B1C-3607-456B-92F9-07D77839B8D4}" sibTransId="{C93C7F45-233E-4628-B2C2-E1B1BEA3678D}"/>
    <dgm:cxn modelId="{D116EEB2-55D8-4919-81E5-3552C6E2510B}" type="presOf" srcId="{416DC548-4B1E-4388-A10F-C48905A4CCFA}" destId="{E5755A6F-9A2C-49B4-9CD1-5B26C485E798}" srcOrd="0" destOrd="0" presId="urn:microsoft.com/office/officeart/2005/8/layout/orgChart1"/>
    <dgm:cxn modelId="{DA6817A4-7C0A-46E2-BCF1-80F0A7CC8ACF}" type="presOf" srcId="{BB899831-5A7E-428B-8AD7-14FDED6F945B}" destId="{008BA52A-9D80-4B6E-BE19-60F44F1D7B01}" srcOrd="0" destOrd="0" presId="urn:microsoft.com/office/officeart/2005/8/layout/orgChart1"/>
    <dgm:cxn modelId="{483E8B9C-C047-4BE3-9838-78799BD0314D}" type="presOf" srcId="{62663F42-522E-44BB-82C6-52736DA4A487}" destId="{AEEE9075-66DD-4292-A12E-F2209CBAE871}" srcOrd="0" destOrd="0" presId="urn:microsoft.com/office/officeart/2005/8/layout/orgChart1"/>
    <dgm:cxn modelId="{D363F12F-57BA-41D8-8A6E-313D62434BB8}" type="presOf" srcId="{0BF019DD-23F7-4EB8-9897-6E4D8973CB62}" destId="{71A0365B-49F7-4BB8-9356-E6F0F508F8C6}" srcOrd="1" destOrd="0" presId="urn:microsoft.com/office/officeart/2005/8/layout/orgChart1"/>
    <dgm:cxn modelId="{12DF83EF-DFBE-4025-82D2-F073821B1CD4}" type="presOf" srcId="{732365AE-0A37-4C40-BD8A-B669087D238B}" destId="{5B7FD2DE-A572-4CA2-A0F5-EF065B4C2715}" srcOrd="0" destOrd="0" presId="urn:microsoft.com/office/officeart/2005/8/layout/orgChart1"/>
    <dgm:cxn modelId="{A41E7746-0B5B-4193-9D3F-9CA9D10910D1}" type="presOf" srcId="{30EA5ED5-9F8F-4748-AEE4-C1EC2BE6F72D}" destId="{C9C5465B-1FFA-460B-BA02-698B0D2D4D8E}" srcOrd="0" destOrd="0" presId="urn:microsoft.com/office/officeart/2005/8/layout/orgChart1"/>
    <dgm:cxn modelId="{4DAF38CC-82C3-46AE-8D87-38498B612A8A}" type="presOf" srcId="{80A43B1C-3607-456B-92F9-07D77839B8D4}" destId="{64F244F2-1846-42E1-ABC2-33FBF6A6C4BF}" srcOrd="0" destOrd="0" presId="urn:microsoft.com/office/officeart/2005/8/layout/orgChart1"/>
    <dgm:cxn modelId="{A6680175-EE27-4AE0-989C-D76F7338924A}" srcId="{D9E6FBB6-41A2-4480-8D25-44DD8F9B97B7}" destId="{BB899831-5A7E-428B-8AD7-14FDED6F945B}" srcOrd="1" destOrd="0" parTransId="{62663F42-522E-44BB-82C6-52736DA4A487}" sibTransId="{31D5E9BC-A137-4D6B-8B72-DE7546C151AD}"/>
    <dgm:cxn modelId="{23F8ACAE-95F0-4EE1-89CF-921358A23FA5}" type="presOf" srcId="{5E442C28-9829-4050-A9D3-87F1804785C6}" destId="{DAE9975A-BF3A-49A3-9ADB-E8FEDA31250B}" srcOrd="0" destOrd="0" presId="urn:microsoft.com/office/officeart/2005/8/layout/orgChart1"/>
    <dgm:cxn modelId="{0A734BAD-898F-4C71-851A-7428B3DD21C9}" type="presOf" srcId="{A385B173-6C33-4AD3-84ED-22FE93FADC8B}" destId="{30FBBE94-4741-4910-9310-4E5824256B68}" srcOrd="0" destOrd="0" presId="urn:microsoft.com/office/officeart/2005/8/layout/orgChart1"/>
    <dgm:cxn modelId="{0EA12084-20B8-4548-B959-81AE2C23FA3E}" type="presOf" srcId="{416DC548-4B1E-4388-A10F-C48905A4CCFA}" destId="{1CFCC985-D11E-4C63-8A1E-E12A85A4AB93}" srcOrd="1" destOrd="0" presId="urn:microsoft.com/office/officeart/2005/8/layout/orgChart1"/>
    <dgm:cxn modelId="{48DBC604-B836-4217-9F3B-C35D1603741F}" srcId="{FDBA33EA-29A2-46CC-9B57-7EC3C5F4B923}" destId="{732365AE-0A37-4C40-BD8A-B669087D238B}" srcOrd="1" destOrd="0" parTransId="{06AA47AD-E20F-4ED8-A8DD-81EEF03AB4F8}" sibTransId="{191B792C-5962-4890-BC66-4FCAE841718C}"/>
    <dgm:cxn modelId="{E0496C1C-2CF9-442F-908E-F5D9235E17B5}" type="presOf" srcId="{15AD771E-72F1-4191-9353-3C41E492E5E2}" destId="{05A27B63-E23E-4DA6-BE53-0A34DD325ED6}" srcOrd="1" destOrd="0" presId="urn:microsoft.com/office/officeart/2005/8/layout/orgChart1"/>
    <dgm:cxn modelId="{D32D4DB6-C8BF-4708-84DF-104841887019}" srcId="{15AD771E-72F1-4191-9353-3C41E492E5E2}" destId="{6EB89141-D9E9-4483-904F-96B42D8E7000}" srcOrd="1" destOrd="0" parTransId="{B12312B4-B5E2-474D-9A1C-58A50BAC5D87}" sibTransId="{F5B7744E-B778-4166-B068-CAC3722A8BE3}"/>
    <dgm:cxn modelId="{BBA438F4-3337-4FAC-B316-AAF1B14936DA}" srcId="{416DC548-4B1E-4388-A10F-C48905A4CCFA}" destId="{8106C602-645A-4FDD-A712-441D1F79EF15}" srcOrd="0" destOrd="0" parTransId="{73645C22-96A5-4317-A32F-D083106BA0D1}" sibTransId="{C75F897E-4F3E-44AC-B1C1-F28613794259}"/>
    <dgm:cxn modelId="{285F5B64-68BC-4579-95C6-B65A25D705CB}" type="presOf" srcId="{370D6B17-36D8-43BF-9AEE-35536522B898}" destId="{B8371B5E-F75E-4913-84D3-C6E91B32F338}" srcOrd="0" destOrd="0" presId="urn:microsoft.com/office/officeart/2005/8/layout/orgChart1"/>
    <dgm:cxn modelId="{23C9FAF9-7C61-4C73-A702-F16BDC1E7732}" type="presOf" srcId="{15AD771E-72F1-4191-9353-3C41E492E5E2}" destId="{2BD74D07-6511-4F0B-840C-01BC28B880A5}" srcOrd="0" destOrd="0" presId="urn:microsoft.com/office/officeart/2005/8/layout/orgChart1"/>
    <dgm:cxn modelId="{E104FD92-4865-486B-9AA0-C9A3039AC240}" type="presOf" srcId="{5E442C28-9829-4050-A9D3-87F1804785C6}" destId="{906D796B-2F72-4B2E-86F2-0F2E806BB3A9}" srcOrd="1" destOrd="0" presId="urn:microsoft.com/office/officeart/2005/8/layout/orgChart1"/>
    <dgm:cxn modelId="{90C7B932-9CBF-4225-BAD2-06457E19B5EF}" type="presOf" srcId="{6319A190-D920-415E-96DC-9F9073FBF6B0}" destId="{A3511C55-E8D4-40F7-8ED2-FED17DF3A6EF}" srcOrd="1" destOrd="0" presId="urn:microsoft.com/office/officeart/2005/8/layout/orgChart1"/>
    <dgm:cxn modelId="{8AFE9597-0E21-4046-B16E-C08228D5D4F0}" type="presOf" srcId="{80001B3A-5934-4026-B58C-696A719D712A}" destId="{6B10F763-62A9-4BC8-980B-0507796B5C19}" srcOrd="0" destOrd="0" presId="urn:microsoft.com/office/officeart/2005/8/layout/orgChart1"/>
    <dgm:cxn modelId="{B20328E3-C7E2-484C-A1A6-63AA13C0F1AD}" type="presOf" srcId="{04B5BB42-5F56-44F1-9E03-FCF334C52D0B}" destId="{B0D49A01-C666-49B7-AB39-32A8DD3B2A99}" srcOrd="0" destOrd="0" presId="urn:microsoft.com/office/officeart/2005/8/layout/orgChart1"/>
    <dgm:cxn modelId="{7764E0C9-64A2-4A08-B219-FA2AD0308080}" type="presOf" srcId="{0C2F2351-55D1-4827-B0B6-1125B9DEB823}" destId="{59117CF6-FD1D-4B9B-ADB6-1893C107860C}" srcOrd="0" destOrd="0" presId="urn:microsoft.com/office/officeart/2005/8/layout/orgChart1"/>
    <dgm:cxn modelId="{C1D0539F-0494-40F5-B9C7-9177C56380E3}" type="presOf" srcId="{323A83D6-AA4E-43EB-A7FB-38E81E5268EB}" destId="{92D428E2-4701-49FB-9795-63E79B446D70}" srcOrd="0" destOrd="0" presId="urn:microsoft.com/office/officeart/2005/8/layout/orgChart1"/>
    <dgm:cxn modelId="{707A65CB-17C7-489A-97C8-A206883E13C3}" srcId="{416DC548-4B1E-4388-A10F-C48905A4CCFA}" destId="{0C2F2351-55D1-4827-B0B6-1125B9DEB823}" srcOrd="1" destOrd="0" parTransId="{1A25CAB9-6783-426C-A3B5-001D446E2524}" sibTransId="{8EB30437-1743-4CA6-804D-AA9C8FAA7292}"/>
    <dgm:cxn modelId="{8384BDF2-2731-48F7-89DD-9B55CA5776EE}" type="presOf" srcId="{BB899831-5A7E-428B-8AD7-14FDED6F945B}" destId="{C8592687-9FF8-4D9C-A508-9A68BE1B043C}" srcOrd="1" destOrd="0" presId="urn:microsoft.com/office/officeart/2005/8/layout/orgChart1"/>
    <dgm:cxn modelId="{22C39711-FD2C-4EAF-AB11-BC1F3D8EEC6F}" type="presOf" srcId="{D9E6FBB6-41A2-4480-8D25-44DD8F9B97B7}" destId="{7CA18A46-EF95-4E1C-A949-A4620A13B022}" srcOrd="1" destOrd="0" presId="urn:microsoft.com/office/officeart/2005/8/layout/orgChart1"/>
    <dgm:cxn modelId="{01072FE2-FF17-4AB2-B210-7822BBB06BBE}" type="presParOf" srcId="{B8371B5E-F75E-4913-84D3-C6E91B32F338}" destId="{E6FA2415-802F-47BB-9F0E-642A73E523CA}" srcOrd="0" destOrd="0" presId="urn:microsoft.com/office/officeart/2005/8/layout/orgChart1"/>
    <dgm:cxn modelId="{B0655566-2C97-4E1E-881F-93C28D4CB9BD}" type="presParOf" srcId="{E6FA2415-802F-47BB-9F0E-642A73E523CA}" destId="{611207BE-D4F3-4097-B8C5-1E16A292F4DC}" srcOrd="0" destOrd="0" presId="urn:microsoft.com/office/officeart/2005/8/layout/orgChart1"/>
    <dgm:cxn modelId="{42BC55A4-5346-4705-A91C-4CD7C440B8F4}" type="presParOf" srcId="{611207BE-D4F3-4097-B8C5-1E16A292F4DC}" destId="{A13699B2-5037-4DA3-A9E6-B1BEB3E30740}" srcOrd="0" destOrd="0" presId="urn:microsoft.com/office/officeart/2005/8/layout/orgChart1"/>
    <dgm:cxn modelId="{7BE0C96E-4E0F-4C58-8CCF-F81749664EDA}" type="presParOf" srcId="{611207BE-D4F3-4097-B8C5-1E16A292F4DC}" destId="{7CA18A46-EF95-4E1C-A949-A4620A13B022}" srcOrd="1" destOrd="0" presId="urn:microsoft.com/office/officeart/2005/8/layout/orgChart1"/>
    <dgm:cxn modelId="{597B0F50-6333-4604-B4AC-855AD87DDF17}" type="presParOf" srcId="{E6FA2415-802F-47BB-9F0E-642A73E523CA}" destId="{286BE209-71F9-41D4-9DEE-83640452571E}" srcOrd="1" destOrd="0" presId="urn:microsoft.com/office/officeart/2005/8/layout/orgChart1"/>
    <dgm:cxn modelId="{07DE655A-6007-49DE-A0DF-0F4C5D330D6A}" type="presParOf" srcId="{286BE209-71F9-41D4-9DEE-83640452571E}" destId="{92D428E2-4701-49FB-9795-63E79B446D70}" srcOrd="0" destOrd="0" presId="urn:microsoft.com/office/officeart/2005/8/layout/orgChart1"/>
    <dgm:cxn modelId="{E9175162-EE10-4660-BE86-D68DCCDF1C5A}" type="presParOf" srcId="{286BE209-71F9-41D4-9DEE-83640452571E}" destId="{1786C41F-3635-412D-A51F-449C27EAD903}" srcOrd="1" destOrd="0" presId="urn:microsoft.com/office/officeart/2005/8/layout/orgChart1"/>
    <dgm:cxn modelId="{D78AFC3F-3870-4693-BDDC-602F4AF72DAB}" type="presParOf" srcId="{1786C41F-3635-412D-A51F-449C27EAD903}" destId="{4EA93899-C97A-4065-9148-8A3D289D1048}" srcOrd="0" destOrd="0" presId="urn:microsoft.com/office/officeart/2005/8/layout/orgChart1"/>
    <dgm:cxn modelId="{32F2C0A4-F976-474D-9C03-A9094AC66DBE}" type="presParOf" srcId="{4EA93899-C97A-4065-9148-8A3D289D1048}" destId="{C7EC557C-057F-4322-A8CD-46C4589B330C}" srcOrd="0" destOrd="0" presId="urn:microsoft.com/office/officeart/2005/8/layout/orgChart1"/>
    <dgm:cxn modelId="{B083991B-57DA-4C77-BB8E-A1588E10D027}" type="presParOf" srcId="{4EA93899-C97A-4065-9148-8A3D289D1048}" destId="{9E1077E9-6B03-4CFF-B8BB-52B3EAE35539}" srcOrd="1" destOrd="0" presId="urn:microsoft.com/office/officeart/2005/8/layout/orgChart1"/>
    <dgm:cxn modelId="{26879912-9F57-46FC-AEE9-C9B08D66CC57}" type="presParOf" srcId="{1786C41F-3635-412D-A51F-449C27EAD903}" destId="{65D9A9D3-B12B-4A47-8228-522463457DEA}" srcOrd="1" destOrd="0" presId="urn:microsoft.com/office/officeart/2005/8/layout/orgChart1"/>
    <dgm:cxn modelId="{65AA3368-1E8F-41BB-8470-2898E8DF4CA8}" type="presParOf" srcId="{65D9A9D3-B12B-4A47-8228-522463457DEA}" destId="{14690C66-5021-4B7C-BC4F-33778384159D}" srcOrd="0" destOrd="0" presId="urn:microsoft.com/office/officeart/2005/8/layout/orgChart1"/>
    <dgm:cxn modelId="{A3A47685-F2B5-4145-84F5-1532E30FDDD0}" type="presParOf" srcId="{65D9A9D3-B12B-4A47-8228-522463457DEA}" destId="{5E0682E3-4FD8-471D-9C8B-BBCBD8D6529A}" srcOrd="1" destOrd="0" presId="urn:microsoft.com/office/officeart/2005/8/layout/orgChart1"/>
    <dgm:cxn modelId="{AF99625A-D2A7-4AA9-8498-2452AA69D3A1}" type="presParOf" srcId="{5E0682E3-4FD8-471D-9C8B-BBCBD8D6529A}" destId="{2F233E50-4238-4296-B3C5-011F6A41A0CF}" srcOrd="0" destOrd="0" presId="urn:microsoft.com/office/officeart/2005/8/layout/orgChart1"/>
    <dgm:cxn modelId="{576DDD8B-B32E-4EA4-ACC7-59D4A505565B}" type="presParOf" srcId="{2F233E50-4238-4296-B3C5-011F6A41A0CF}" destId="{2BD74D07-6511-4F0B-840C-01BC28B880A5}" srcOrd="0" destOrd="0" presId="urn:microsoft.com/office/officeart/2005/8/layout/orgChart1"/>
    <dgm:cxn modelId="{AD6FD341-6420-4762-ACB4-D5063F84D452}" type="presParOf" srcId="{2F233E50-4238-4296-B3C5-011F6A41A0CF}" destId="{05A27B63-E23E-4DA6-BE53-0A34DD325ED6}" srcOrd="1" destOrd="0" presId="urn:microsoft.com/office/officeart/2005/8/layout/orgChart1"/>
    <dgm:cxn modelId="{48967943-C3EC-4EEE-972C-0AC709C9B008}" type="presParOf" srcId="{5E0682E3-4FD8-471D-9C8B-BBCBD8D6529A}" destId="{7E0F1E50-BC59-4E86-B237-C5AB0DFA419F}" srcOrd="1" destOrd="0" presId="urn:microsoft.com/office/officeart/2005/8/layout/orgChart1"/>
    <dgm:cxn modelId="{E0F6972B-ED34-41C6-B910-43CA7EDD32FE}" type="presParOf" srcId="{7E0F1E50-BC59-4E86-B237-C5AB0DFA419F}" destId="{30FBBE94-4741-4910-9310-4E5824256B68}" srcOrd="0" destOrd="0" presId="urn:microsoft.com/office/officeart/2005/8/layout/orgChart1"/>
    <dgm:cxn modelId="{202264FA-2936-44FB-9081-6A05CE6E3E29}" type="presParOf" srcId="{7E0F1E50-BC59-4E86-B237-C5AB0DFA419F}" destId="{FDD4A708-A823-497C-B786-492BD9E4197D}" srcOrd="1" destOrd="0" presId="urn:microsoft.com/office/officeart/2005/8/layout/orgChart1"/>
    <dgm:cxn modelId="{07674BBC-E822-4649-8D5E-19E33FE97D46}" type="presParOf" srcId="{FDD4A708-A823-497C-B786-492BD9E4197D}" destId="{963C63AD-1308-48DF-9759-745D6D06E498}" srcOrd="0" destOrd="0" presId="urn:microsoft.com/office/officeart/2005/8/layout/orgChart1"/>
    <dgm:cxn modelId="{FF65C519-DDA3-4897-87FD-B3B19665AEDA}" type="presParOf" srcId="{963C63AD-1308-48DF-9759-745D6D06E498}" destId="{DAE9975A-BF3A-49A3-9ADB-E8FEDA31250B}" srcOrd="0" destOrd="0" presId="urn:microsoft.com/office/officeart/2005/8/layout/orgChart1"/>
    <dgm:cxn modelId="{837B0C39-19FF-45D9-AAA8-D8232D0CE200}" type="presParOf" srcId="{963C63AD-1308-48DF-9759-745D6D06E498}" destId="{906D796B-2F72-4B2E-86F2-0F2E806BB3A9}" srcOrd="1" destOrd="0" presId="urn:microsoft.com/office/officeart/2005/8/layout/orgChart1"/>
    <dgm:cxn modelId="{1C2D46BF-AD8E-4F9A-9428-C6CC65CBB427}" type="presParOf" srcId="{FDD4A708-A823-497C-B786-492BD9E4197D}" destId="{20A56BC9-CF4F-4BD5-813A-068E8499918B}" srcOrd="1" destOrd="0" presId="urn:microsoft.com/office/officeart/2005/8/layout/orgChart1"/>
    <dgm:cxn modelId="{09246CC7-79A8-4EF7-9007-4C1DD25F323F}" type="presParOf" srcId="{FDD4A708-A823-497C-B786-492BD9E4197D}" destId="{D198159A-1A97-4C4D-BB55-060E0DBBADC1}" srcOrd="2" destOrd="0" presId="urn:microsoft.com/office/officeart/2005/8/layout/orgChart1"/>
    <dgm:cxn modelId="{389BB8DD-4C2C-475F-8E82-28D6C6FD4F33}" type="presParOf" srcId="{7E0F1E50-BC59-4E86-B237-C5AB0DFA419F}" destId="{5025C16F-B3DD-489A-B50E-8765A14A6D9C}" srcOrd="2" destOrd="0" presId="urn:microsoft.com/office/officeart/2005/8/layout/orgChart1"/>
    <dgm:cxn modelId="{89CD82E2-9375-4D76-A075-9D9AF4CDEBDD}" type="presParOf" srcId="{7E0F1E50-BC59-4E86-B237-C5AB0DFA419F}" destId="{1C191D54-4CF1-41F3-B21E-1E30300D1FFF}" srcOrd="3" destOrd="0" presId="urn:microsoft.com/office/officeart/2005/8/layout/orgChart1"/>
    <dgm:cxn modelId="{5018E2B8-3473-4B90-B10D-637EC1097C2C}" type="presParOf" srcId="{1C191D54-4CF1-41F3-B21E-1E30300D1FFF}" destId="{1ABF2BC4-0EC7-449F-94AE-34B21EA21DA5}" srcOrd="0" destOrd="0" presId="urn:microsoft.com/office/officeart/2005/8/layout/orgChart1"/>
    <dgm:cxn modelId="{D3375A02-1CD8-4FA2-963A-0AE7501CEB64}" type="presParOf" srcId="{1ABF2BC4-0EC7-449F-94AE-34B21EA21DA5}" destId="{F28D4AE6-D1F2-4F77-A76F-866B0F0CEFD9}" srcOrd="0" destOrd="0" presId="urn:microsoft.com/office/officeart/2005/8/layout/orgChart1"/>
    <dgm:cxn modelId="{95D7F0CB-0628-4500-A6F9-C77906840A3C}" type="presParOf" srcId="{1ABF2BC4-0EC7-449F-94AE-34B21EA21DA5}" destId="{FD4DDD61-F027-49C1-B089-07CB7F4F87FB}" srcOrd="1" destOrd="0" presId="urn:microsoft.com/office/officeart/2005/8/layout/orgChart1"/>
    <dgm:cxn modelId="{7301590A-308D-452F-B44B-4A0E9BA7004C}" type="presParOf" srcId="{1C191D54-4CF1-41F3-B21E-1E30300D1FFF}" destId="{DBDDD6D1-FBED-4A84-812B-F477E270C48C}" srcOrd="1" destOrd="0" presId="urn:microsoft.com/office/officeart/2005/8/layout/orgChart1"/>
    <dgm:cxn modelId="{FCF29B62-0A0D-4FB8-9D53-800B5D7FD9E3}" type="presParOf" srcId="{1C191D54-4CF1-41F3-B21E-1E30300D1FFF}" destId="{78370579-AEDD-4F2B-AF9C-E76EC0703889}" srcOrd="2" destOrd="0" presId="urn:microsoft.com/office/officeart/2005/8/layout/orgChart1"/>
    <dgm:cxn modelId="{6CAF9C80-314A-4CBC-9F9B-A951D0DD73B6}" type="presParOf" srcId="{5E0682E3-4FD8-471D-9C8B-BBCBD8D6529A}" destId="{E4FF8E36-AA3F-42D0-96AC-A515CCF83A5F}" srcOrd="2" destOrd="0" presId="urn:microsoft.com/office/officeart/2005/8/layout/orgChart1"/>
    <dgm:cxn modelId="{F8370981-5796-4F45-A3D6-054193A6221F}" type="presParOf" srcId="{65D9A9D3-B12B-4A47-8228-522463457DEA}" destId="{CFADDC45-E21B-401D-AD9A-CC86992CCFD3}" srcOrd="2" destOrd="0" presId="urn:microsoft.com/office/officeart/2005/8/layout/orgChart1"/>
    <dgm:cxn modelId="{1AE817FF-6145-4FB7-90D6-904EE3756AB9}" type="presParOf" srcId="{65D9A9D3-B12B-4A47-8228-522463457DEA}" destId="{02953D2D-1721-459A-807D-3AC8F5FF7E23}" srcOrd="3" destOrd="0" presId="urn:microsoft.com/office/officeart/2005/8/layout/orgChart1"/>
    <dgm:cxn modelId="{9A841D43-572F-48E7-9E33-2CB188C0D55E}" type="presParOf" srcId="{02953D2D-1721-459A-807D-3AC8F5FF7E23}" destId="{B6B60C88-1F6F-4D76-B150-E6C319B37161}" srcOrd="0" destOrd="0" presId="urn:microsoft.com/office/officeart/2005/8/layout/orgChart1"/>
    <dgm:cxn modelId="{858C8FB0-F8CB-4019-BC74-C7490304D1FC}" type="presParOf" srcId="{B6B60C88-1F6F-4D76-B150-E6C319B37161}" destId="{5B7FD2DE-A572-4CA2-A0F5-EF065B4C2715}" srcOrd="0" destOrd="0" presId="urn:microsoft.com/office/officeart/2005/8/layout/orgChart1"/>
    <dgm:cxn modelId="{3F6F4A77-62DB-42EE-94BB-71D98AFFA085}" type="presParOf" srcId="{B6B60C88-1F6F-4D76-B150-E6C319B37161}" destId="{D6A0CBF0-AC9A-453D-AD8C-E1002D2822CE}" srcOrd="1" destOrd="0" presId="urn:microsoft.com/office/officeart/2005/8/layout/orgChart1"/>
    <dgm:cxn modelId="{8DC2ABDD-253B-4CAF-9587-5EA5B3601217}" type="presParOf" srcId="{02953D2D-1721-459A-807D-3AC8F5FF7E23}" destId="{F8853509-B4B4-4710-BA08-2086671733E2}" srcOrd="1" destOrd="0" presId="urn:microsoft.com/office/officeart/2005/8/layout/orgChart1"/>
    <dgm:cxn modelId="{F3F5D92E-497C-4A0C-906B-3FE7A66AA01B}" type="presParOf" srcId="{F8853509-B4B4-4710-BA08-2086671733E2}" destId="{C548C1D6-8DAF-4BAD-8813-57D708C4A94A}" srcOrd="0" destOrd="0" presId="urn:microsoft.com/office/officeart/2005/8/layout/orgChart1"/>
    <dgm:cxn modelId="{DF820B90-A44D-446E-A856-37FC58206C3C}" type="presParOf" srcId="{F8853509-B4B4-4710-BA08-2086671733E2}" destId="{8344E0EB-0C7C-48EC-B840-22D0F7F4DB90}" srcOrd="1" destOrd="0" presId="urn:microsoft.com/office/officeart/2005/8/layout/orgChart1"/>
    <dgm:cxn modelId="{C7BFBA8F-A049-4A1A-A356-F75BFB94CA01}" type="presParOf" srcId="{8344E0EB-0C7C-48EC-B840-22D0F7F4DB90}" destId="{C38EDC61-5C5C-4AAF-86DE-B1E60EB5BCFF}" srcOrd="0" destOrd="0" presId="urn:microsoft.com/office/officeart/2005/8/layout/orgChart1"/>
    <dgm:cxn modelId="{31113C19-1515-457F-872A-A6DB773D839F}" type="presParOf" srcId="{C38EDC61-5C5C-4AAF-86DE-B1E60EB5BCFF}" destId="{48BB1583-BC14-4DF8-A211-082790809ACD}" srcOrd="0" destOrd="0" presId="urn:microsoft.com/office/officeart/2005/8/layout/orgChart1"/>
    <dgm:cxn modelId="{ADAC91EB-0FBF-4776-BDE8-808EE211398F}" type="presParOf" srcId="{C38EDC61-5C5C-4AAF-86DE-B1E60EB5BCFF}" destId="{71A0365B-49F7-4BB8-9356-E6F0F508F8C6}" srcOrd="1" destOrd="0" presId="urn:microsoft.com/office/officeart/2005/8/layout/orgChart1"/>
    <dgm:cxn modelId="{DD2D58CB-61F1-48A9-A898-FA62B0E857DD}" type="presParOf" srcId="{8344E0EB-0C7C-48EC-B840-22D0F7F4DB90}" destId="{BEDBDD8A-7D93-4769-8E8E-13F127A78CA4}" srcOrd="1" destOrd="0" presId="urn:microsoft.com/office/officeart/2005/8/layout/orgChart1"/>
    <dgm:cxn modelId="{C92B8854-8D9A-4801-95C3-D7EC4E9DF5E5}" type="presParOf" srcId="{8344E0EB-0C7C-48EC-B840-22D0F7F4DB90}" destId="{F517ACA9-9B30-4DDF-AF7A-308DFAEBD07F}" srcOrd="2" destOrd="0" presId="urn:microsoft.com/office/officeart/2005/8/layout/orgChart1"/>
    <dgm:cxn modelId="{D34DC1FC-6A77-42D2-914C-A6C1F024F839}" type="presParOf" srcId="{F8853509-B4B4-4710-BA08-2086671733E2}" destId="{6B10F763-62A9-4BC8-980B-0507796B5C19}" srcOrd="2" destOrd="0" presId="urn:microsoft.com/office/officeart/2005/8/layout/orgChart1"/>
    <dgm:cxn modelId="{B86C3B50-2280-4E51-B6A1-9E42FACF8A91}" type="presParOf" srcId="{F8853509-B4B4-4710-BA08-2086671733E2}" destId="{E0BC3EAD-5B69-46FD-8D89-39730011B466}" srcOrd="3" destOrd="0" presId="urn:microsoft.com/office/officeart/2005/8/layout/orgChart1"/>
    <dgm:cxn modelId="{46613071-F6EB-471E-8A1B-F6FAB593500B}" type="presParOf" srcId="{E0BC3EAD-5B69-46FD-8D89-39730011B466}" destId="{B200A4BF-E24A-49A1-80B7-BFDE2B1A5E67}" srcOrd="0" destOrd="0" presId="urn:microsoft.com/office/officeart/2005/8/layout/orgChart1"/>
    <dgm:cxn modelId="{998E136F-999D-4F22-92F1-4E877972ABBD}" type="presParOf" srcId="{B200A4BF-E24A-49A1-80B7-BFDE2B1A5E67}" destId="{C9C5465B-1FFA-460B-BA02-698B0D2D4D8E}" srcOrd="0" destOrd="0" presId="urn:microsoft.com/office/officeart/2005/8/layout/orgChart1"/>
    <dgm:cxn modelId="{38BAE3FD-292F-482F-8C6E-C104D70FA7B1}" type="presParOf" srcId="{B200A4BF-E24A-49A1-80B7-BFDE2B1A5E67}" destId="{D66AE154-F577-46B3-8D83-9AB3640CF49A}" srcOrd="1" destOrd="0" presId="urn:microsoft.com/office/officeart/2005/8/layout/orgChart1"/>
    <dgm:cxn modelId="{21D23091-C596-4710-AA4D-40E563C2B2D5}" type="presParOf" srcId="{E0BC3EAD-5B69-46FD-8D89-39730011B466}" destId="{3EB89A69-5B47-4B56-82F3-4833748BA9B4}" srcOrd="1" destOrd="0" presId="urn:microsoft.com/office/officeart/2005/8/layout/orgChart1"/>
    <dgm:cxn modelId="{E70F13E0-01FB-4741-94FB-3E435329E849}" type="presParOf" srcId="{E0BC3EAD-5B69-46FD-8D89-39730011B466}" destId="{2D0D2AAB-F9CA-4DC7-92B4-ACB56FF83891}" srcOrd="2" destOrd="0" presId="urn:microsoft.com/office/officeart/2005/8/layout/orgChart1"/>
    <dgm:cxn modelId="{00D4B525-A66E-4264-B20A-650A05BDC683}" type="presParOf" srcId="{02953D2D-1721-459A-807D-3AC8F5FF7E23}" destId="{B87E2139-A5B8-427A-904C-4EBE7A37803F}" srcOrd="2" destOrd="0" presId="urn:microsoft.com/office/officeart/2005/8/layout/orgChart1"/>
    <dgm:cxn modelId="{CC148448-F5E8-490F-A080-1D3D5484A367}" type="presParOf" srcId="{65D9A9D3-B12B-4A47-8228-522463457DEA}" destId="{B0D49A01-C666-49B7-AB39-32A8DD3B2A99}" srcOrd="4" destOrd="0" presId="urn:microsoft.com/office/officeart/2005/8/layout/orgChart1"/>
    <dgm:cxn modelId="{50327C5D-5FF9-436F-8636-BA4B697197B0}" type="presParOf" srcId="{65D9A9D3-B12B-4A47-8228-522463457DEA}" destId="{9CEEB293-FE00-402B-BB31-1C83719E543C}" srcOrd="5" destOrd="0" presId="urn:microsoft.com/office/officeart/2005/8/layout/orgChart1"/>
    <dgm:cxn modelId="{02345C71-120C-41CC-8419-ADC8B3651FB7}" type="presParOf" srcId="{9CEEB293-FE00-402B-BB31-1C83719E543C}" destId="{91CFA103-0757-4703-B372-0932BE04AE47}" srcOrd="0" destOrd="0" presId="urn:microsoft.com/office/officeart/2005/8/layout/orgChart1"/>
    <dgm:cxn modelId="{4A944F08-937C-4FFC-954F-80DC4338783A}" type="presParOf" srcId="{91CFA103-0757-4703-B372-0932BE04AE47}" destId="{E5755A6F-9A2C-49B4-9CD1-5B26C485E798}" srcOrd="0" destOrd="0" presId="urn:microsoft.com/office/officeart/2005/8/layout/orgChart1"/>
    <dgm:cxn modelId="{13180749-413D-4F6B-895E-8B784C98248B}" type="presParOf" srcId="{91CFA103-0757-4703-B372-0932BE04AE47}" destId="{1CFCC985-D11E-4C63-8A1E-E12A85A4AB93}" srcOrd="1" destOrd="0" presId="urn:microsoft.com/office/officeart/2005/8/layout/orgChart1"/>
    <dgm:cxn modelId="{72AAA918-9C20-42B8-8814-11FF7B9E423F}" type="presParOf" srcId="{9CEEB293-FE00-402B-BB31-1C83719E543C}" destId="{5E712AAC-B323-4312-B4DF-7A6FDA3898D6}" srcOrd="1" destOrd="0" presId="urn:microsoft.com/office/officeart/2005/8/layout/orgChart1"/>
    <dgm:cxn modelId="{C3BE9D3E-5C19-4BCA-B071-74D1978A2E3E}" type="presParOf" srcId="{5E712AAC-B323-4312-B4DF-7A6FDA3898D6}" destId="{FB88C293-7BF9-46A3-A6AC-CEDB36724B50}" srcOrd="0" destOrd="0" presId="urn:microsoft.com/office/officeart/2005/8/layout/orgChart1"/>
    <dgm:cxn modelId="{6210CFEF-5D14-4049-8C3A-2BC49AA36F55}" type="presParOf" srcId="{5E712AAC-B323-4312-B4DF-7A6FDA3898D6}" destId="{2598BABA-E50E-41FF-8D59-99FF6A880BDA}" srcOrd="1" destOrd="0" presId="urn:microsoft.com/office/officeart/2005/8/layout/orgChart1"/>
    <dgm:cxn modelId="{01DE4B9C-EC13-4BDA-85CF-936793540665}" type="presParOf" srcId="{2598BABA-E50E-41FF-8D59-99FF6A880BDA}" destId="{2A9D6404-E763-4E0E-B5B2-E76A8F676375}" srcOrd="0" destOrd="0" presId="urn:microsoft.com/office/officeart/2005/8/layout/orgChart1"/>
    <dgm:cxn modelId="{090E5279-3355-4707-BE61-8B45041DEC39}" type="presParOf" srcId="{2A9D6404-E763-4E0E-B5B2-E76A8F676375}" destId="{7B359DBB-E25F-47FC-A284-9E2C48DFA627}" srcOrd="0" destOrd="0" presId="urn:microsoft.com/office/officeart/2005/8/layout/orgChart1"/>
    <dgm:cxn modelId="{1DA0CA44-2AF4-4EB7-B44F-59D5F1F49457}" type="presParOf" srcId="{2A9D6404-E763-4E0E-B5B2-E76A8F676375}" destId="{6CB3CDAB-199A-4109-BDAD-8F6CF2E4D499}" srcOrd="1" destOrd="0" presId="urn:microsoft.com/office/officeart/2005/8/layout/orgChart1"/>
    <dgm:cxn modelId="{E7DF67B1-F5E4-4580-8F6E-BB67CF57BC9C}" type="presParOf" srcId="{2598BABA-E50E-41FF-8D59-99FF6A880BDA}" destId="{E84913F5-46E4-4DE4-A579-9090F09A3DA3}" srcOrd="1" destOrd="0" presId="urn:microsoft.com/office/officeart/2005/8/layout/orgChart1"/>
    <dgm:cxn modelId="{5C7E5EC0-E893-4285-93EE-6BDDE38B9624}" type="presParOf" srcId="{2598BABA-E50E-41FF-8D59-99FF6A880BDA}" destId="{BB590E22-126A-447C-986C-84950B449810}" srcOrd="2" destOrd="0" presId="urn:microsoft.com/office/officeart/2005/8/layout/orgChart1"/>
    <dgm:cxn modelId="{34E383E1-AEC8-480D-A695-8E52F30C2C67}" type="presParOf" srcId="{5E712AAC-B323-4312-B4DF-7A6FDA3898D6}" destId="{974DFE8F-B900-4BBC-ABB1-58A222699D98}" srcOrd="2" destOrd="0" presId="urn:microsoft.com/office/officeart/2005/8/layout/orgChart1"/>
    <dgm:cxn modelId="{1BA601FC-CC2F-4665-AB89-1E1D3102460A}" type="presParOf" srcId="{5E712AAC-B323-4312-B4DF-7A6FDA3898D6}" destId="{B9024E60-53E8-409A-AC17-8353FAD14969}" srcOrd="3" destOrd="0" presId="urn:microsoft.com/office/officeart/2005/8/layout/orgChart1"/>
    <dgm:cxn modelId="{1EEC3045-6D0A-4670-931A-8DECA4128E9B}" type="presParOf" srcId="{B9024E60-53E8-409A-AC17-8353FAD14969}" destId="{F6B2B664-2748-48AE-B251-A4BF2470EB47}" srcOrd="0" destOrd="0" presId="urn:microsoft.com/office/officeart/2005/8/layout/orgChart1"/>
    <dgm:cxn modelId="{4864EE3F-DDF8-4D08-A77F-90A88D40BC62}" type="presParOf" srcId="{F6B2B664-2748-48AE-B251-A4BF2470EB47}" destId="{59117CF6-FD1D-4B9B-ADB6-1893C107860C}" srcOrd="0" destOrd="0" presId="urn:microsoft.com/office/officeart/2005/8/layout/orgChart1"/>
    <dgm:cxn modelId="{1E8CC487-708E-448C-A856-67C0270800DA}" type="presParOf" srcId="{F6B2B664-2748-48AE-B251-A4BF2470EB47}" destId="{18264DA1-916E-4623-8498-E396CC68717B}" srcOrd="1" destOrd="0" presId="urn:microsoft.com/office/officeart/2005/8/layout/orgChart1"/>
    <dgm:cxn modelId="{F818B8F2-0ED0-4DAD-81B0-94C07C109E82}" type="presParOf" srcId="{B9024E60-53E8-409A-AC17-8353FAD14969}" destId="{12D98A85-779C-474F-912A-3844B4245CAF}" srcOrd="1" destOrd="0" presId="urn:microsoft.com/office/officeart/2005/8/layout/orgChart1"/>
    <dgm:cxn modelId="{1E076219-94D6-47B2-B089-80911C8A3AAF}" type="presParOf" srcId="{B9024E60-53E8-409A-AC17-8353FAD14969}" destId="{65DF70DB-3C41-4932-A75B-A25751DA2DE1}" srcOrd="2" destOrd="0" presId="urn:microsoft.com/office/officeart/2005/8/layout/orgChart1"/>
    <dgm:cxn modelId="{FA390472-1F73-4819-85C5-7028639ABCA2}" type="presParOf" srcId="{9CEEB293-FE00-402B-BB31-1C83719E543C}" destId="{647342FF-713E-4D1A-A315-F2D63DB7D345}" srcOrd="2" destOrd="0" presId="urn:microsoft.com/office/officeart/2005/8/layout/orgChart1"/>
    <dgm:cxn modelId="{7C7F911E-4811-48F8-8202-F5276A175CE2}" type="presParOf" srcId="{1786C41F-3635-412D-A51F-449C27EAD903}" destId="{74666271-8F5F-4221-9DBF-CD6E25229576}" srcOrd="2" destOrd="0" presId="urn:microsoft.com/office/officeart/2005/8/layout/orgChart1"/>
    <dgm:cxn modelId="{85AB7F1D-2C5C-42B8-9466-E62F937A1E0E}" type="presParOf" srcId="{286BE209-71F9-41D4-9DEE-83640452571E}" destId="{AEEE9075-66DD-4292-A12E-F2209CBAE871}" srcOrd="2" destOrd="0" presId="urn:microsoft.com/office/officeart/2005/8/layout/orgChart1"/>
    <dgm:cxn modelId="{6552C639-3CA5-4464-B0AC-65E887FCC9AF}" type="presParOf" srcId="{286BE209-71F9-41D4-9DEE-83640452571E}" destId="{157D1757-B473-4BB2-9903-B2D2884728BE}" srcOrd="3" destOrd="0" presId="urn:microsoft.com/office/officeart/2005/8/layout/orgChart1"/>
    <dgm:cxn modelId="{5F725E78-1E55-462C-892D-82793B06F02D}" type="presParOf" srcId="{157D1757-B473-4BB2-9903-B2D2884728BE}" destId="{19EE9ECE-DE4E-498A-9843-8A57E8B7685D}" srcOrd="0" destOrd="0" presId="urn:microsoft.com/office/officeart/2005/8/layout/orgChart1"/>
    <dgm:cxn modelId="{43B72F50-7EFA-4EB8-BF03-B63E7B3678EB}" type="presParOf" srcId="{19EE9ECE-DE4E-498A-9843-8A57E8B7685D}" destId="{008BA52A-9D80-4B6E-BE19-60F44F1D7B01}" srcOrd="0" destOrd="0" presId="urn:microsoft.com/office/officeart/2005/8/layout/orgChart1"/>
    <dgm:cxn modelId="{3B9E18A6-57EF-40E7-9DF0-B166BD296B55}" type="presParOf" srcId="{19EE9ECE-DE4E-498A-9843-8A57E8B7685D}" destId="{C8592687-9FF8-4D9C-A508-9A68BE1B043C}" srcOrd="1" destOrd="0" presId="urn:microsoft.com/office/officeart/2005/8/layout/orgChart1"/>
    <dgm:cxn modelId="{411632B0-0B5B-4717-8D78-327E28A5AB8B}" type="presParOf" srcId="{157D1757-B473-4BB2-9903-B2D2884728BE}" destId="{07957EA8-1A6A-422A-BAD3-B2A0D5AB918C}" srcOrd="1" destOrd="0" presId="urn:microsoft.com/office/officeart/2005/8/layout/orgChart1"/>
    <dgm:cxn modelId="{0440AE71-A94B-4065-8E51-33A02D6418D2}" type="presParOf" srcId="{157D1757-B473-4BB2-9903-B2D2884728BE}" destId="{1CAA4B9D-0E17-47D9-ABAC-F31AF7564092}" srcOrd="2" destOrd="0" presId="urn:microsoft.com/office/officeart/2005/8/layout/orgChart1"/>
    <dgm:cxn modelId="{0EE256F0-E53C-4975-95BF-49CEBE7C33F6}" type="presParOf" srcId="{286BE209-71F9-41D4-9DEE-83640452571E}" destId="{64F244F2-1846-42E1-ABC2-33FBF6A6C4BF}" srcOrd="4" destOrd="0" presId="urn:microsoft.com/office/officeart/2005/8/layout/orgChart1"/>
    <dgm:cxn modelId="{9827926E-FB59-4A23-A8B6-89F6F085A5C9}" type="presParOf" srcId="{286BE209-71F9-41D4-9DEE-83640452571E}" destId="{3628D3DE-B4EB-4A6C-B41B-04A85360C343}" srcOrd="5" destOrd="0" presId="urn:microsoft.com/office/officeart/2005/8/layout/orgChart1"/>
    <dgm:cxn modelId="{590EFA36-FE58-47DF-87FD-B80A219FC27E}" type="presParOf" srcId="{3628D3DE-B4EB-4A6C-B41B-04A85360C343}" destId="{0453B8C9-6A35-4EC2-85FD-C813C8E049A9}" srcOrd="0" destOrd="0" presId="urn:microsoft.com/office/officeart/2005/8/layout/orgChart1"/>
    <dgm:cxn modelId="{F6718FFB-C8FD-4846-A9B3-A8466735B564}" type="presParOf" srcId="{0453B8C9-6A35-4EC2-85FD-C813C8E049A9}" destId="{BD648A66-12DA-4B49-A860-46F33FB5BF91}" srcOrd="0" destOrd="0" presId="urn:microsoft.com/office/officeart/2005/8/layout/orgChart1"/>
    <dgm:cxn modelId="{4BCCD356-4429-4888-AD95-2DC993099E2A}" type="presParOf" srcId="{0453B8C9-6A35-4EC2-85FD-C813C8E049A9}" destId="{A3511C55-E8D4-40F7-8ED2-FED17DF3A6EF}" srcOrd="1" destOrd="0" presId="urn:microsoft.com/office/officeart/2005/8/layout/orgChart1"/>
    <dgm:cxn modelId="{24A7AECA-9AA1-4C82-8125-6DA96CF63F98}" type="presParOf" srcId="{3628D3DE-B4EB-4A6C-B41B-04A85360C343}" destId="{4A2698AA-C303-4DC1-AC4E-014BDDCD872C}" srcOrd="1" destOrd="0" presId="urn:microsoft.com/office/officeart/2005/8/layout/orgChart1"/>
    <dgm:cxn modelId="{B76FAACF-1B95-4A5A-A275-19E79379465A}" type="presParOf" srcId="{3628D3DE-B4EB-4A6C-B41B-04A85360C343}" destId="{AC3A5583-EEE5-4CC4-9336-0BE69973FA20}" srcOrd="2" destOrd="0" presId="urn:microsoft.com/office/officeart/2005/8/layout/orgChart1"/>
    <dgm:cxn modelId="{AC676360-0519-40CE-81AC-AEAF52ED6461}" type="presParOf" srcId="{E6FA2415-802F-47BB-9F0E-642A73E523CA}" destId="{98776AB2-A41F-48C1-BA1D-3D26AC3724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0390D-B6E4-4D68-830B-24E0BC799858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>
              <a:solidFill>
                <a:sysClr val="windowText" lastClr="000000"/>
              </a:solidFill>
            </a:rPr>
            <a:t>ข้อมูลเชิงบรรยายถึงบริบทของ</a:t>
          </a:r>
          <a:r>
            <a:rPr lang="th-TH" sz="4000" b="1" kern="1200" dirty="0">
              <a:solidFill>
                <a:sysClr val="windowText" lastClr="000000"/>
              </a:solidFill>
              <a:latin typeface="Browallia New" pitchFamily="34" charset="-34"/>
              <a:cs typeface="Browallia New" pitchFamily="34" charset="-34"/>
            </a:rPr>
            <a:t>มหาวิทยาลัย</a:t>
          </a:r>
        </a:p>
      </dsp:txBody>
      <dsp:txXfrm>
        <a:off x="460905" y="1047"/>
        <a:ext cx="3479899" cy="2087939"/>
      </dsp:txXfrm>
    </dsp:sp>
    <dsp:sp modelId="{D4A2FB37-2657-4EAB-938C-6F0C8897599F}">
      <dsp:nvSpPr>
        <dsp:cNvPr id="0" name=""/>
        <dsp:cNvSpPr/>
      </dsp:nvSpPr>
      <dsp:spPr>
        <a:xfrm>
          <a:off x="4749700" y="0"/>
          <a:ext cx="3479899" cy="20879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>
              <a:solidFill>
                <a:sysClr val="windowText" lastClr="000000"/>
              </a:solidFill>
              <a:cs typeface="+mn-cs"/>
            </a:rPr>
            <a:t>ผลการประเมินคุณภาพการศึกษาภายใน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ysClr val="windowText" lastClr="000000"/>
              </a:solidFill>
              <a:cs typeface="+mn-cs"/>
            </a:rPr>
            <a:t>1. </a:t>
          </a:r>
          <a:r>
            <a:rPr lang="th-TH" sz="2400" b="1" kern="1200" dirty="0">
              <a:solidFill>
                <a:sysClr val="windowText" lastClr="000000"/>
              </a:solidFill>
              <a:cs typeface="+mn-cs"/>
            </a:rPr>
            <a:t>การประเมินตนเอง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ysClr val="windowText" lastClr="000000"/>
              </a:solidFill>
              <a:cs typeface="+mn-cs"/>
            </a:rPr>
            <a:t>2. </a:t>
          </a:r>
          <a:r>
            <a:rPr lang="th-TH" sz="2400" b="1" kern="1200" dirty="0">
              <a:solidFill>
                <a:sysClr val="windowText" lastClr="000000"/>
              </a:solidFill>
              <a:cs typeface="+mn-cs"/>
            </a:rPr>
            <a:t>การประเมินโดยคณะกรรมการ</a:t>
          </a:r>
        </a:p>
      </dsp:txBody>
      <dsp:txXfrm>
        <a:off x="4749700" y="0"/>
        <a:ext cx="3479899" cy="2087939"/>
      </dsp:txXfrm>
    </dsp:sp>
    <dsp:sp modelId="{9F6234B7-9311-4BE6-84BC-DAF119CB64FC}">
      <dsp:nvSpPr>
        <dsp:cNvPr id="0" name=""/>
        <dsp:cNvSpPr/>
      </dsp:nvSpPr>
      <dsp:spPr>
        <a:xfrm>
          <a:off x="2374850" y="2436976"/>
          <a:ext cx="3479899" cy="20879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solidFill>
                <a:sysClr val="windowText" lastClr="000000"/>
              </a:solidFill>
            </a:rPr>
            <a:t>ข้อมูลพื้นฐาน </a:t>
          </a:r>
          <a:r>
            <a:rPr lang="en-US" sz="4000" b="1" kern="1200" dirty="0" smtClean="0">
              <a:solidFill>
                <a:sysClr val="windowText" lastClr="000000"/>
              </a:solidFill>
            </a:rPr>
            <a:t>Common </a:t>
          </a:r>
          <a:r>
            <a:rPr lang="en-US" sz="4000" b="1" kern="1200" dirty="0">
              <a:solidFill>
                <a:sysClr val="windowText" lastClr="000000"/>
              </a:solidFill>
            </a:rPr>
            <a:t>Data Set</a:t>
          </a:r>
          <a:endParaRPr lang="th-TH" sz="4000" b="1" kern="1200" dirty="0">
            <a:solidFill>
              <a:sysClr val="windowText" lastClr="000000"/>
            </a:solidFill>
          </a:endParaRPr>
        </a:p>
      </dsp:txBody>
      <dsp:txXfrm>
        <a:off x="2374850" y="2436976"/>
        <a:ext cx="3479899" cy="2087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244F2-1846-42E1-ABC2-33FBF6A6C4BF}">
      <dsp:nvSpPr>
        <dsp:cNvPr id="0" name=""/>
        <dsp:cNvSpPr/>
      </dsp:nvSpPr>
      <dsp:spPr>
        <a:xfrm>
          <a:off x="4271017" y="792356"/>
          <a:ext cx="2277643" cy="471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933"/>
              </a:lnTo>
              <a:lnTo>
                <a:pt x="2277643" y="304933"/>
              </a:lnTo>
              <a:lnTo>
                <a:pt x="2277643" y="4713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E9075-66DD-4292-A12E-F2209CBAE871}">
      <dsp:nvSpPr>
        <dsp:cNvPr id="0" name=""/>
        <dsp:cNvSpPr/>
      </dsp:nvSpPr>
      <dsp:spPr>
        <a:xfrm>
          <a:off x="4271017" y="792356"/>
          <a:ext cx="360141" cy="471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933"/>
              </a:lnTo>
              <a:lnTo>
                <a:pt x="360141" y="304933"/>
              </a:lnTo>
              <a:lnTo>
                <a:pt x="360141" y="4713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DFE8F-B900-4BBC-ABB1-58A222699D98}">
      <dsp:nvSpPr>
        <dsp:cNvPr id="0" name=""/>
        <dsp:cNvSpPr/>
      </dsp:nvSpPr>
      <dsp:spPr>
        <a:xfrm>
          <a:off x="3997273" y="3181186"/>
          <a:ext cx="237706" cy="1247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945"/>
              </a:lnTo>
              <a:lnTo>
                <a:pt x="237706" y="12479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88C293-7BF9-46A3-A6AC-CEDB36724B50}">
      <dsp:nvSpPr>
        <dsp:cNvPr id="0" name=""/>
        <dsp:cNvSpPr/>
      </dsp:nvSpPr>
      <dsp:spPr>
        <a:xfrm>
          <a:off x="3997273" y="3181186"/>
          <a:ext cx="237706" cy="534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4024"/>
              </a:lnTo>
              <a:lnTo>
                <a:pt x="237706" y="5340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D49A01-C666-49B7-AB39-32A8DD3B2A99}">
      <dsp:nvSpPr>
        <dsp:cNvPr id="0" name=""/>
        <dsp:cNvSpPr/>
      </dsp:nvSpPr>
      <dsp:spPr>
        <a:xfrm>
          <a:off x="2713657" y="2056040"/>
          <a:ext cx="1917501" cy="332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394"/>
              </a:lnTo>
              <a:lnTo>
                <a:pt x="1917501" y="166394"/>
              </a:lnTo>
              <a:lnTo>
                <a:pt x="1917501" y="3327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10F763-62A9-4BC8-980B-0507796B5C19}">
      <dsp:nvSpPr>
        <dsp:cNvPr id="0" name=""/>
        <dsp:cNvSpPr/>
      </dsp:nvSpPr>
      <dsp:spPr>
        <a:xfrm>
          <a:off x="2079772" y="3181186"/>
          <a:ext cx="237706" cy="1305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5723"/>
              </a:lnTo>
              <a:lnTo>
                <a:pt x="237706" y="13057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8C1D6-8DAF-4BAD-8813-57D708C4A94A}">
      <dsp:nvSpPr>
        <dsp:cNvPr id="0" name=""/>
        <dsp:cNvSpPr/>
      </dsp:nvSpPr>
      <dsp:spPr>
        <a:xfrm>
          <a:off x="2079772" y="3181186"/>
          <a:ext cx="237706" cy="561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1467"/>
              </a:lnTo>
              <a:lnTo>
                <a:pt x="237706" y="5614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DDC45-E21B-401D-AD9A-CC86992CCFD3}">
      <dsp:nvSpPr>
        <dsp:cNvPr id="0" name=""/>
        <dsp:cNvSpPr/>
      </dsp:nvSpPr>
      <dsp:spPr>
        <a:xfrm>
          <a:off x="2667937" y="2056040"/>
          <a:ext cx="91440" cy="3327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27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5C16F-B3DD-489A-B50E-8765A14A6D9C}">
      <dsp:nvSpPr>
        <dsp:cNvPr id="0" name=""/>
        <dsp:cNvSpPr/>
      </dsp:nvSpPr>
      <dsp:spPr>
        <a:xfrm>
          <a:off x="162270" y="3181186"/>
          <a:ext cx="280018" cy="1295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747"/>
              </a:lnTo>
              <a:lnTo>
                <a:pt x="280018" y="12957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BBE94-4741-4910-9310-4E5824256B68}">
      <dsp:nvSpPr>
        <dsp:cNvPr id="0" name=""/>
        <dsp:cNvSpPr/>
      </dsp:nvSpPr>
      <dsp:spPr>
        <a:xfrm>
          <a:off x="162270" y="3181186"/>
          <a:ext cx="237706" cy="540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0577"/>
              </a:lnTo>
              <a:lnTo>
                <a:pt x="237706" y="5405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90C66-5021-4B7C-BC4F-33778384159D}">
      <dsp:nvSpPr>
        <dsp:cNvPr id="0" name=""/>
        <dsp:cNvSpPr/>
      </dsp:nvSpPr>
      <dsp:spPr>
        <a:xfrm>
          <a:off x="796155" y="2056040"/>
          <a:ext cx="1917501" cy="332789"/>
        </a:xfrm>
        <a:custGeom>
          <a:avLst/>
          <a:gdLst/>
          <a:ahLst/>
          <a:cxnLst/>
          <a:rect l="0" t="0" r="0" b="0"/>
          <a:pathLst>
            <a:path>
              <a:moveTo>
                <a:pt x="1917501" y="0"/>
              </a:moveTo>
              <a:lnTo>
                <a:pt x="1917501" y="166394"/>
              </a:lnTo>
              <a:lnTo>
                <a:pt x="0" y="166394"/>
              </a:lnTo>
              <a:lnTo>
                <a:pt x="0" y="3327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428E2-4701-49FB-9795-63E79B446D70}">
      <dsp:nvSpPr>
        <dsp:cNvPr id="0" name=""/>
        <dsp:cNvSpPr/>
      </dsp:nvSpPr>
      <dsp:spPr>
        <a:xfrm>
          <a:off x="2713657" y="792356"/>
          <a:ext cx="1557360" cy="471328"/>
        </a:xfrm>
        <a:custGeom>
          <a:avLst/>
          <a:gdLst/>
          <a:ahLst/>
          <a:cxnLst/>
          <a:rect l="0" t="0" r="0" b="0"/>
          <a:pathLst>
            <a:path>
              <a:moveTo>
                <a:pt x="1557360" y="0"/>
              </a:moveTo>
              <a:lnTo>
                <a:pt x="1557360" y="304933"/>
              </a:lnTo>
              <a:lnTo>
                <a:pt x="0" y="304933"/>
              </a:lnTo>
              <a:lnTo>
                <a:pt x="0" y="4713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699B2-5037-4DA3-A9E6-B1BEB3E30740}">
      <dsp:nvSpPr>
        <dsp:cNvPr id="0" name=""/>
        <dsp:cNvSpPr/>
      </dsp:nvSpPr>
      <dsp:spPr>
        <a:xfrm>
          <a:off x="3478661" y="0"/>
          <a:ext cx="1584712" cy="792356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/>
            <a:t>สกอ.</a:t>
          </a:r>
          <a:endParaRPr lang="th-TH" sz="2000" kern="1200" dirty="0"/>
        </a:p>
      </dsp:txBody>
      <dsp:txXfrm>
        <a:off x="3478661" y="0"/>
        <a:ext cx="1584712" cy="792356"/>
      </dsp:txXfrm>
    </dsp:sp>
    <dsp:sp modelId="{C7EC557C-057F-4322-A8CD-46C4589B330C}">
      <dsp:nvSpPr>
        <dsp:cNvPr id="0" name=""/>
        <dsp:cNvSpPr/>
      </dsp:nvSpPr>
      <dsp:spPr>
        <a:xfrm>
          <a:off x="1921301" y="1263684"/>
          <a:ext cx="1584712" cy="792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/>
            <a:t>มหาวิทยาลัย</a:t>
          </a:r>
          <a:endParaRPr lang="th-TH" sz="2000" kern="1200" dirty="0"/>
        </a:p>
      </dsp:txBody>
      <dsp:txXfrm>
        <a:off x="1921301" y="1263684"/>
        <a:ext cx="1584712" cy="792356"/>
      </dsp:txXfrm>
    </dsp:sp>
    <dsp:sp modelId="{2BD74D07-6511-4F0B-840C-01BC28B880A5}">
      <dsp:nvSpPr>
        <dsp:cNvPr id="0" name=""/>
        <dsp:cNvSpPr/>
      </dsp:nvSpPr>
      <dsp:spPr>
        <a:xfrm>
          <a:off x="3799" y="2388830"/>
          <a:ext cx="1584712" cy="792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/>
            <a:t>คณะวิชา</a:t>
          </a:r>
          <a:endParaRPr lang="th-TH" sz="2000" kern="1200" dirty="0"/>
        </a:p>
      </dsp:txBody>
      <dsp:txXfrm>
        <a:off x="3799" y="2388830"/>
        <a:ext cx="1584712" cy="792356"/>
      </dsp:txXfrm>
    </dsp:sp>
    <dsp:sp modelId="{DAE9975A-BF3A-49A3-9ADB-E8FEDA31250B}">
      <dsp:nvSpPr>
        <dsp:cNvPr id="0" name=""/>
        <dsp:cNvSpPr/>
      </dsp:nvSpPr>
      <dsp:spPr>
        <a:xfrm>
          <a:off x="399977" y="3513975"/>
          <a:ext cx="1126048" cy="415574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/>
            <a:t>ภาควิชา</a:t>
          </a:r>
          <a:endParaRPr lang="th-TH" sz="2000" kern="1200" dirty="0"/>
        </a:p>
      </dsp:txBody>
      <dsp:txXfrm>
        <a:off x="399977" y="3513975"/>
        <a:ext cx="1126048" cy="415574"/>
      </dsp:txXfrm>
    </dsp:sp>
    <dsp:sp modelId="{F28D4AE6-D1F2-4F77-A76F-866B0F0CEFD9}">
      <dsp:nvSpPr>
        <dsp:cNvPr id="0" name=""/>
        <dsp:cNvSpPr/>
      </dsp:nvSpPr>
      <dsp:spPr>
        <a:xfrm>
          <a:off x="442289" y="4265105"/>
          <a:ext cx="1041425" cy="423656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/>
            <a:t>ภาควิชา</a:t>
          </a:r>
          <a:endParaRPr lang="th-TH" sz="2000" kern="1200" dirty="0"/>
        </a:p>
      </dsp:txBody>
      <dsp:txXfrm>
        <a:off x="442289" y="4265105"/>
        <a:ext cx="1041425" cy="423656"/>
      </dsp:txXfrm>
    </dsp:sp>
    <dsp:sp modelId="{5B7FD2DE-A572-4CA2-A0F5-EF065B4C2715}">
      <dsp:nvSpPr>
        <dsp:cNvPr id="0" name=""/>
        <dsp:cNvSpPr/>
      </dsp:nvSpPr>
      <dsp:spPr>
        <a:xfrm>
          <a:off x="1921301" y="2388830"/>
          <a:ext cx="1584712" cy="792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/>
            <a:t>คณะวิชา</a:t>
          </a:r>
          <a:endParaRPr lang="th-TH" sz="2000" kern="1200" dirty="0"/>
        </a:p>
      </dsp:txBody>
      <dsp:txXfrm>
        <a:off x="1921301" y="2388830"/>
        <a:ext cx="1584712" cy="792356"/>
      </dsp:txXfrm>
    </dsp:sp>
    <dsp:sp modelId="{48BB1583-BC14-4DF8-A211-082790809ACD}">
      <dsp:nvSpPr>
        <dsp:cNvPr id="0" name=""/>
        <dsp:cNvSpPr/>
      </dsp:nvSpPr>
      <dsp:spPr>
        <a:xfrm>
          <a:off x="2317479" y="3513975"/>
          <a:ext cx="1011220" cy="457355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/>
            <a:t>ภาควิชา</a:t>
          </a:r>
          <a:endParaRPr lang="th-TH" sz="2000" kern="1200" dirty="0"/>
        </a:p>
      </dsp:txBody>
      <dsp:txXfrm>
        <a:off x="2317479" y="3513975"/>
        <a:ext cx="1011220" cy="457355"/>
      </dsp:txXfrm>
    </dsp:sp>
    <dsp:sp modelId="{C9C5465B-1FFA-460B-BA02-698B0D2D4D8E}">
      <dsp:nvSpPr>
        <dsp:cNvPr id="0" name=""/>
        <dsp:cNvSpPr/>
      </dsp:nvSpPr>
      <dsp:spPr>
        <a:xfrm>
          <a:off x="2317479" y="4304121"/>
          <a:ext cx="987418" cy="365577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/>
            <a:t>ภาควิชา</a:t>
          </a:r>
          <a:endParaRPr lang="th-TH" sz="2000" kern="1200" dirty="0"/>
        </a:p>
      </dsp:txBody>
      <dsp:txXfrm>
        <a:off x="2317479" y="4304121"/>
        <a:ext cx="987418" cy="365577"/>
      </dsp:txXfrm>
    </dsp:sp>
    <dsp:sp modelId="{E5755A6F-9A2C-49B4-9CD1-5B26C485E798}">
      <dsp:nvSpPr>
        <dsp:cNvPr id="0" name=""/>
        <dsp:cNvSpPr/>
      </dsp:nvSpPr>
      <dsp:spPr>
        <a:xfrm>
          <a:off x="3838802" y="2388830"/>
          <a:ext cx="1584712" cy="792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/>
            <a:t>คณะวิชา</a:t>
          </a:r>
          <a:endParaRPr lang="th-TH" sz="2000" kern="1200" dirty="0"/>
        </a:p>
      </dsp:txBody>
      <dsp:txXfrm>
        <a:off x="3838802" y="2388830"/>
        <a:ext cx="1584712" cy="792356"/>
      </dsp:txXfrm>
    </dsp:sp>
    <dsp:sp modelId="{7B359DBB-E25F-47FC-A284-9E2C48DFA627}">
      <dsp:nvSpPr>
        <dsp:cNvPr id="0" name=""/>
        <dsp:cNvSpPr/>
      </dsp:nvSpPr>
      <dsp:spPr>
        <a:xfrm>
          <a:off x="4234980" y="3513975"/>
          <a:ext cx="946992" cy="402469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/>
            <a:t>ภาควิชา</a:t>
          </a:r>
          <a:endParaRPr lang="th-TH" sz="2000" kern="1200" dirty="0"/>
        </a:p>
      </dsp:txBody>
      <dsp:txXfrm>
        <a:off x="4234980" y="3513975"/>
        <a:ext cx="946992" cy="402469"/>
      </dsp:txXfrm>
    </dsp:sp>
    <dsp:sp modelId="{59117CF6-FD1D-4B9B-ADB6-1893C107860C}">
      <dsp:nvSpPr>
        <dsp:cNvPr id="0" name=""/>
        <dsp:cNvSpPr/>
      </dsp:nvSpPr>
      <dsp:spPr>
        <a:xfrm>
          <a:off x="4234980" y="4249234"/>
          <a:ext cx="970715" cy="359793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/>
            <a:t>ภาควิชา</a:t>
          </a:r>
          <a:endParaRPr lang="th-TH" sz="2000" kern="1200" dirty="0"/>
        </a:p>
      </dsp:txBody>
      <dsp:txXfrm>
        <a:off x="4234980" y="4249234"/>
        <a:ext cx="970715" cy="359793"/>
      </dsp:txXfrm>
    </dsp:sp>
    <dsp:sp modelId="{008BA52A-9D80-4B6E-BE19-60F44F1D7B01}">
      <dsp:nvSpPr>
        <dsp:cNvPr id="0" name=""/>
        <dsp:cNvSpPr/>
      </dsp:nvSpPr>
      <dsp:spPr>
        <a:xfrm>
          <a:off x="3838802" y="1263684"/>
          <a:ext cx="1584712" cy="792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/>
            <a:t>มหาวิทยาลัย</a:t>
          </a:r>
          <a:endParaRPr lang="th-TH" sz="2000" kern="1200" dirty="0"/>
        </a:p>
      </dsp:txBody>
      <dsp:txXfrm>
        <a:off x="3838802" y="1263684"/>
        <a:ext cx="1584712" cy="792356"/>
      </dsp:txXfrm>
    </dsp:sp>
    <dsp:sp modelId="{BD648A66-12DA-4B49-A860-46F33FB5BF91}">
      <dsp:nvSpPr>
        <dsp:cNvPr id="0" name=""/>
        <dsp:cNvSpPr/>
      </dsp:nvSpPr>
      <dsp:spPr>
        <a:xfrm>
          <a:off x="5756304" y="1263684"/>
          <a:ext cx="1584712" cy="792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/>
            <a:t>มหาวิทยาลัย</a:t>
          </a:r>
          <a:endParaRPr lang="th-TH" sz="2000" kern="1200" dirty="0"/>
        </a:p>
      </dsp:txBody>
      <dsp:txXfrm>
        <a:off x="5756304" y="1263684"/>
        <a:ext cx="1584712" cy="792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3A845-4971-49DB-9208-674079A923DE}" type="datetimeFigureOut">
              <a:rPr lang="th-TH" smtClean="0"/>
              <a:pPr/>
              <a:t>06/09/53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E5C1E-E309-4AA2-8967-403DC9869F3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4415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86F48698-5155-472C-82ED-7DEAA969F54B}" type="slidenum">
              <a:rPr lang="en-US" sz="1200" smtClean="0"/>
              <a:pPr eaLnBrk="1" hangingPunct="1"/>
              <a:t>14</a:t>
            </a:fld>
            <a:endParaRPr lang="th-TH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B6C2-0B21-48E6-9307-EF49642C3D0F}" type="datetime1">
              <a:rPr lang="th-TH" smtClean="0"/>
              <a:pPr/>
              <a:t>06/09/53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BFF-11F0-47AF-8DC0-DAA29D00070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099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F486-340D-406E-AA70-861C470EC1C0}" type="datetime1">
              <a:rPr lang="th-TH" smtClean="0"/>
              <a:pPr/>
              <a:t>06/09/53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BFF-11F0-47AF-8DC0-DAA29D00070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9284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DBD2-31A0-497B-BF3B-F706EB66699A}" type="datetime1">
              <a:rPr lang="th-TH" smtClean="0"/>
              <a:pPr/>
              <a:t>06/09/53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BFF-11F0-47AF-8DC0-DAA29D00070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946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A026-CE49-46D7-9833-001BD8A785FD}" type="datetime1">
              <a:rPr lang="th-TH" smtClean="0"/>
              <a:pPr/>
              <a:t>06/09/53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BFF-11F0-47AF-8DC0-DAA29D00070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540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AC23-76B6-47FE-A38B-BD6C6CBB0CD5}" type="datetime1">
              <a:rPr lang="th-TH" smtClean="0"/>
              <a:pPr/>
              <a:t>06/09/53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BFF-11F0-47AF-8DC0-DAA29D00070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575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9621-11A4-4AA1-99CE-2C9AED338020}" type="datetime1">
              <a:rPr lang="th-TH" smtClean="0"/>
              <a:pPr/>
              <a:t>06/09/53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BFF-11F0-47AF-8DC0-DAA29D00070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708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6127-BECF-41BF-B9A7-E8BA4350F721}" type="datetime1">
              <a:rPr lang="th-TH" smtClean="0"/>
              <a:pPr/>
              <a:t>06/09/53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BFF-11F0-47AF-8DC0-DAA29D00070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1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812B-71D3-408C-BB61-242DD9400335}" type="datetime1">
              <a:rPr lang="th-TH" smtClean="0"/>
              <a:pPr/>
              <a:t>06/09/53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BFF-11F0-47AF-8DC0-DAA29D00070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52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7AA6-DC71-4C9F-8FF9-DF3BEB62439A}" type="datetime1">
              <a:rPr lang="th-TH" smtClean="0"/>
              <a:pPr/>
              <a:t>06/09/53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BFF-11F0-47AF-8DC0-DAA29D00070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857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3D74-BBE2-433C-8600-814EAC2F1D34}" type="datetime1">
              <a:rPr lang="th-TH" smtClean="0"/>
              <a:pPr/>
              <a:t>06/09/53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BFF-11F0-47AF-8DC0-DAA29D00070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877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7F27-FE1D-40A2-A6F4-20D67B6AFDBD}" type="datetime1">
              <a:rPr lang="th-TH" smtClean="0"/>
              <a:pPr/>
              <a:t>06/09/53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BFF-11F0-47AF-8DC0-DAA29D00070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034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BFD6E-F702-4C8B-8CF9-281906AB54C2}" type="datetime1">
              <a:rPr lang="th-TH" smtClean="0"/>
              <a:pPr/>
              <a:t>06/09/53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A9BFF-11F0-47AF-8DC0-DAA29D00070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502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85256" y="883746"/>
            <a:ext cx="8823248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th-TH" sz="6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ระบบฐานข้อมูล</a:t>
            </a:r>
          </a:p>
          <a:p>
            <a:pPr algn="r"/>
            <a:r>
              <a:rPr lang="th-TH" sz="6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ด้านการประกันคุณภาพการศึกษา</a:t>
            </a:r>
            <a:endParaRPr lang="th-TH" sz="6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ชื่อเรื่อง 4"/>
          <p:cNvSpPr>
            <a:spLocks noGrp="1"/>
          </p:cNvSpPr>
          <p:nvPr>
            <p:ph type="ctrTitle"/>
          </p:nvPr>
        </p:nvSpPr>
        <p:spPr>
          <a:xfrm>
            <a:off x="1979712" y="4797152"/>
            <a:ext cx="6922088" cy="1323439"/>
          </a:xfr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CHE QA Online</a:t>
            </a:r>
            <a:endParaRPr lang="th-TH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 descr="D:\Bomb\Etc\pic\icon\chelog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69160"/>
            <a:ext cx="1008112" cy="945105"/>
          </a:xfrm>
          <a:prstGeom prst="rect">
            <a:avLst/>
          </a:prstGeom>
          <a:noFill/>
          <a:ln w="73025">
            <a:noFill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B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BFF-11F0-47AF-8DC0-DAA29D000708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4212709"/>
      </p:ext>
    </p:extLst>
  </p:cSld>
  <p:clrMapOvr>
    <a:masterClrMapping/>
  </p:clrMapOvr>
  <p:transition spd="med" advTm="21437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h-TH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ตัวอย่างข้อมูลพื้นฐาน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Common Data Set</a:t>
            </a:r>
            <a:endParaRPr lang="th-TH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matas.CHE\My Documents\PrintScreen Files\dsgn-13july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0200"/>
            <a:ext cx="8352928" cy="486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BFF-11F0-47AF-8DC0-DAA29D000708}" type="slidenum">
              <a:rPr lang="th-TH" smtClean="0"/>
              <a:pPr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6978645"/>
      </p:ext>
    </p:extLst>
  </p:cSld>
  <p:clrMapOvr>
    <a:masterClrMapping/>
  </p:clrMapOvr>
  <p:transition spd="med" advTm="17672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h-TH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ตัวอย่างข้อมูลพื้นฐาน 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Common Data Set</a:t>
            </a:r>
            <a:endParaRPr lang="th-TH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074" name="Picture 2" descr="C:\Documents and Settings\matas.CHE\My Documents\PrintScreen Files\dsgn-13july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556792"/>
            <a:ext cx="849962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BFF-11F0-47AF-8DC0-DAA29D000708}" type="slidenum">
              <a:rPr lang="th-TH" smtClean="0"/>
              <a:pPr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9292526"/>
      </p:ext>
    </p:extLst>
  </p:cSld>
  <p:clrMapOvr>
    <a:masterClrMapping/>
  </p:clrMapOvr>
  <p:transition spd="med" advTm="0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การเข้าใช้งานระบบ</a:t>
            </a:r>
            <a:endParaRPr lang="th-TH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ผู้ใช้งานระบบ</a:t>
            </a:r>
          </a:p>
          <a:p>
            <a:pPr marL="0" indent="0">
              <a:buNone/>
            </a:pPr>
            <a:r>
              <a:rPr lang="th-TH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เข้าดูข้อมูลอย่างเดียว</a:t>
            </a:r>
          </a:p>
          <a:p>
            <a:pPr marL="0" indent="0">
              <a:buNone/>
            </a:pPr>
            <a:endParaRPr lang="th-TH" sz="4400" dirty="0" smtClean="0"/>
          </a:p>
          <a:p>
            <a:pPr marL="0" indent="0">
              <a:buNone/>
            </a:pPr>
            <a:endParaRPr lang="th-TH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547260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BFF-11F0-47AF-8DC0-DAA29D000708}" type="slidenum">
              <a:rPr lang="th-TH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0926023"/>
      </p:ext>
    </p:extLst>
  </p:cSld>
  <p:clrMapOvr>
    <a:masterClrMapping/>
  </p:clrMapOvr>
  <p:transition advTm="225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solidFill>
            <a:srgbClr val="0041C4"/>
          </a:solidFill>
        </p:spPr>
        <p:txBody>
          <a:bodyPr/>
          <a:lstStyle/>
          <a:p>
            <a:pPr>
              <a:defRPr/>
            </a:pPr>
            <a:r>
              <a:rPr lang="th-TH" sz="5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การเข้าถึงระบบ </a:t>
            </a:r>
            <a:r>
              <a:rPr lang="en-US" sz="5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CHE QA Online</a:t>
            </a:r>
            <a:endParaRPr lang="th-TH" sz="5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3075" name="Content Placeholder 3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525963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th-TH" sz="4400" dirty="0" smtClean="0">
                <a:solidFill>
                  <a:srgbClr val="003300"/>
                </a:solidFill>
                <a:latin typeface="Angsana New" pitchFamily="18" charset="-34"/>
              </a:rPr>
              <a:t>สามารถเข้าสู่ระบบ </a:t>
            </a:r>
            <a:r>
              <a:rPr lang="en-US" sz="4400" dirty="0" smtClean="0">
                <a:solidFill>
                  <a:srgbClr val="003300"/>
                </a:solidFill>
                <a:latin typeface="Angsana New" pitchFamily="18" charset="-34"/>
              </a:rPr>
              <a:t>CHE QA Online </a:t>
            </a:r>
            <a:r>
              <a:rPr lang="th-TH" sz="4400" dirty="0" smtClean="0">
                <a:solidFill>
                  <a:srgbClr val="003300"/>
                </a:solidFill>
                <a:latin typeface="Angsana New" pitchFamily="18" charset="-34"/>
              </a:rPr>
              <a:t>ได้ </a:t>
            </a:r>
            <a:r>
              <a:rPr lang="en-US" sz="4400" b="1" dirty="0" smtClean="0">
                <a:solidFill>
                  <a:srgbClr val="FF0000"/>
                </a:solidFill>
                <a:latin typeface="Angsana New" pitchFamily="18" charset="-34"/>
              </a:rPr>
              <a:t>2</a:t>
            </a:r>
            <a:r>
              <a:rPr lang="th-TH" sz="4400" b="1" dirty="0" smtClean="0">
                <a:solidFill>
                  <a:srgbClr val="FF0000"/>
                </a:solidFill>
                <a:latin typeface="Angsana New" pitchFamily="18" charset="-34"/>
              </a:rPr>
              <a:t> ทางเลือก</a:t>
            </a:r>
            <a:r>
              <a:rPr lang="th-TH" sz="4400" dirty="0" smtClean="0">
                <a:solidFill>
                  <a:srgbClr val="003300"/>
                </a:solidFill>
                <a:latin typeface="Angsana New" pitchFamily="18" charset="-34"/>
              </a:rPr>
              <a:t>ดังต่อไปนี้</a:t>
            </a:r>
          </a:p>
          <a:p>
            <a:pPr marL="0" indent="0">
              <a:buFontTx/>
              <a:buAutoNum type="arabicPeriod"/>
            </a:pPr>
            <a:r>
              <a:rPr lang="th-TH" sz="4400" dirty="0" smtClean="0">
                <a:solidFill>
                  <a:srgbClr val="003300"/>
                </a:solidFill>
                <a:latin typeface="Angsana New" pitchFamily="18" charset="-34"/>
              </a:rPr>
              <a:t>เข้า </a:t>
            </a:r>
            <a:r>
              <a:rPr lang="en-US" sz="4400" dirty="0" smtClean="0">
                <a:solidFill>
                  <a:srgbClr val="003300"/>
                </a:solidFill>
                <a:latin typeface="Angsana New" pitchFamily="18" charset="-34"/>
              </a:rPr>
              <a:t>website </a:t>
            </a:r>
            <a:r>
              <a:rPr lang="en-US" sz="4400" b="1" dirty="0" smtClean="0">
                <a:solidFill>
                  <a:srgbClr val="0041C4"/>
                </a:solidFill>
                <a:latin typeface="Angsana New" pitchFamily="18" charset="-34"/>
              </a:rPr>
              <a:t>www.mua.go.th</a:t>
            </a:r>
            <a:r>
              <a:rPr lang="en-US" sz="4400" dirty="0" smtClean="0">
                <a:solidFill>
                  <a:srgbClr val="003300"/>
                </a:solidFill>
                <a:latin typeface="Angsana New" pitchFamily="18" charset="-34"/>
              </a:rPr>
              <a:t> </a:t>
            </a:r>
            <a:r>
              <a:rPr lang="th-TH" sz="4400" dirty="0" smtClean="0">
                <a:solidFill>
                  <a:srgbClr val="003300"/>
                </a:solidFill>
                <a:latin typeface="Angsana New" pitchFamily="18" charset="-34"/>
              </a:rPr>
              <a:t>แล้วเลือกคลิกที่ </a:t>
            </a:r>
            <a:r>
              <a:rPr lang="en-US" sz="4400" dirty="0" smtClean="0">
                <a:solidFill>
                  <a:srgbClr val="003300"/>
                </a:solidFill>
                <a:latin typeface="Angsana New" pitchFamily="18" charset="-34"/>
              </a:rPr>
              <a:t>CHE QA ONLINE SYSTEM </a:t>
            </a:r>
            <a:r>
              <a:rPr lang="th-TH" sz="4400" dirty="0" smtClean="0">
                <a:solidFill>
                  <a:srgbClr val="003300"/>
                </a:solidFill>
                <a:latin typeface="Angsana New" pitchFamily="18" charset="-34"/>
              </a:rPr>
              <a:t>หรือระบบฐานข้อมูลประกันคุณภาพการศึกษาที่อยู่ทางซ้ายมือของหน้า</a:t>
            </a:r>
            <a:r>
              <a:rPr lang="th-TH" sz="4400" dirty="0" err="1" smtClean="0">
                <a:solidFill>
                  <a:srgbClr val="003300"/>
                </a:solidFill>
                <a:latin typeface="Angsana New" pitchFamily="18" charset="-34"/>
              </a:rPr>
              <a:t>เว็ป</a:t>
            </a:r>
            <a:r>
              <a:rPr lang="th-TH" sz="4400" dirty="0" smtClean="0">
                <a:solidFill>
                  <a:srgbClr val="003300"/>
                </a:solidFill>
                <a:latin typeface="Angsana New" pitchFamily="18" charset="-34"/>
              </a:rPr>
              <a:t> หรือ</a:t>
            </a:r>
          </a:p>
          <a:p>
            <a:pPr marL="0" indent="0">
              <a:buFontTx/>
              <a:buAutoNum type="arabicPeriod"/>
            </a:pPr>
            <a:r>
              <a:rPr lang="th-TH" sz="4400" dirty="0" smtClean="0">
                <a:solidFill>
                  <a:srgbClr val="003300"/>
                </a:solidFill>
                <a:latin typeface="Angsana New" pitchFamily="18" charset="-34"/>
              </a:rPr>
              <a:t>เข้า </a:t>
            </a:r>
            <a:r>
              <a:rPr lang="en-US" sz="4400" dirty="0" smtClean="0">
                <a:solidFill>
                  <a:srgbClr val="003300"/>
                </a:solidFill>
                <a:latin typeface="Angsana New" pitchFamily="18" charset="-34"/>
              </a:rPr>
              <a:t>website </a:t>
            </a:r>
            <a:r>
              <a:rPr lang="en-US" sz="4400" b="1" dirty="0" smtClean="0">
                <a:solidFill>
                  <a:srgbClr val="0041C4"/>
                </a:solidFill>
                <a:latin typeface="Angsana New" pitchFamily="18" charset="-34"/>
              </a:rPr>
              <a:t>www.cheqa.mua.go.th</a:t>
            </a:r>
            <a:endParaRPr lang="th-TH" sz="4400" b="1" dirty="0" smtClean="0">
              <a:solidFill>
                <a:srgbClr val="0041C4"/>
              </a:solidFill>
              <a:latin typeface="Angsana New" pitchFamily="18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BFF-11F0-47AF-8DC0-DAA29D000708}" type="slidenum">
              <a:rPr lang="th-TH" smtClean="0"/>
              <a:pPr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605629"/>
      </p:ext>
    </p:extLst>
  </p:cSld>
  <p:clrMapOvr>
    <a:masterClrMapping/>
  </p:clrMapOvr>
  <p:transition spd="med" advTm="17157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34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6477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Oval 7"/>
          <p:cNvSpPr>
            <a:spLocks noChangeArrowheads="1"/>
          </p:cNvSpPr>
          <p:nvPr/>
        </p:nvSpPr>
        <p:spPr bwMode="auto">
          <a:xfrm>
            <a:off x="0" y="0"/>
            <a:ext cx="1905000" cy="533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078" name="Oval 8"/>
          <p:cNvSpPr>
            <a:spLocks noChangeArrowheads="1"/>
          </p:cNvSpPr>
          <p:nvPr/>
        </p:nvSpPr>
        <p:spPr bwMode="auto">
          <a:xfrm>
            <a:off x="3352800" y="5562600"/>
            <a:ext cx="1752600" cy="533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079" name="Oval 9"/>
          <p:cNvSpPr>
            <a:spLocks noChangeArrowheads="1"/>
          </p:cNvSpPr>
          <p:nvPr/>
        </p:nvSpPr>
        <p:spPr bwMode="auto">
          <a:xfrm>
            <a:off x="914400" y="3124200"/>
            <a:ext cx="1752600" cy="533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1676400" y="381000"/>
            <a:ext cx="2811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b="1">
                <a:solidFill>
                  <a:srgbClr val="CC0000"/>
                </a:solidFill>
              </a:rPr>
              <a:t>www.mua.go.th</a:t>
            </a:r>
            <a:endParaRPr lang="th-TH" b="1">
              <a:solidFill>
                <a:srgbClr val="CC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4572000"/>
            <a:ext cx="773113" cy="523875"/>
          </a:xfrm>
          <a:prstGeom prst="rect">
            <a:avLst/>
          </a:prstGeom>
          <a:solidFill>
            <a:srgbClr val="0041C4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dirty="0">
                <a:solidFill>
                  <a:schemeClr val="accent3"/>
                </a:solidFill>
              </a:rPr>
              <a:t>คลิกที่</a:t>
            </a:r>
          </a:p>
        </p:txBody>
      </p:sp>
      <p:sp>
        <p:nvSpPr>
          <p:cNvPr id="11" name="Up Arrow 10"/>
          <p:cNvSpPr/>
          <p:nvPr/>
        </p:nvSpPr>
        <p:spPr>
          <a:xfrm>
            <a:off x="838200" y="3505200"/>
            <a:ext cx="457200" cy="990600"/>
          </a:xfrm>
          <a:prstGeom prst="upArrow">
            <a:avLst/>
          </a:prstGeom>
          <a:solidFill>
            <a:srgbClr val="004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489967" y="5562598"/>
            <a:ext cx="1786633" cy="523222"/>
            <a:chOff x="1489967" y="5562600"/>
            <a:chExt cx="1786633" cy="522568"/>
          </a:xfrm>
        </p:grpSpPr>
        <p:sp>
          <p:nvSpPr>
            <p:cNvPr id="12" name="TextBox 11"/>
            <p:cNvSpPr txBox="1"/>
            <p:nvPr/>
          </p:nvSpPr>
          <p:spPr>
            <a:xfrm>
              <a:off x="1489967" y="5562602"/>
              <a:ext cx="777777" cy="522566"/>
            </a:xfrm>
            <a:prstGeom prst="rect">
              <a:avLst/>
            </a:prstGeom>
            <a:solidFill>
              <a:srgbClr val="0041C4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h-TH" dirty="0" smtClean="0">
                  <a:solidFill>
                    <a:schemeClr val="accent3"/>
                  </a:solidFill>
                </a:rPr>
                <a:t>คลิก</a:t>
              </a:r>
              <a:r>
                <a:rPr lang="th-TH" dirty="0">
                  <a:solidFill>
                    <a:schemeClr val="accent3"/>
                  </a:solidFill>
                </a:rPr>
                <a:t>ที่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2362200" y="5562600"/>
              <a:ext cx="914400" cy="456628"/>
            </a:xfrm>
            <a:prstGeom prst="rightArrow">
              <a:avLst/>
            </a:prstGeom>
            <a:solidFill>
              <a:srgbClr val="004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</p:grp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BFF-11F0-47AF-8DC0-DAA29D000708}" type="slidenum">
              <a:rPr lang="th-TH" smtClean="0"/>
              <a:pPr/>
              <a:t>14</a:t>
            </a:fld>
            <a:endParaRPr lang="th-T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589789"/>
      </p:ext>
    </p:extLst>
  </p:cSld>
  <p:clrMapOvr>
    <a:masterClrMapping/>
  </p:clrMapOvr>
  <p:transition advTm="141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3078" grpId="0" animBg="1"/>
      <p:bldP spid="30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52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" y="0"/>
            <a:ext cx="6021388" cy="752475"/>
            <a:chOff x="152400" y="0"/>
            <a:chExt cx="6021388" cy="752475"/>
          </a:xfrm>
        </p:grpSpPr>
        <p:sp>
          <p:nvSpPr>
            <p:cNvPr id="4" name="Oval 3"/>
            <p:cNvSpPr/>
            <p:nvPr/>
          </p:nvSpPr>
          <p:spPr>
            <a:xfrm>
              <a:off x="152400" y="0"/>
              <a:ext cx="2362200" cy="609600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sp>
          <p:nvSpPr>
            <p:cNvPr id="5126" name="Text Box 10"/>
            <p:cNvSpPr txBox="1">
              <a:spLocks noChangeArrowheads="1"/>
            </p:cNvSpPr>
            <p:nvPr/>
          </p:nvSpPr>
          <p:spPr bwMode="auto">
            <a:xfrm>
              <a:off x="2209800" y="228600"/>
              <a:ext cx="396398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CC0000"/>
                  </a:solidFill>
                </a:rPr>
                <a:t>www.cheqa.mua.go.th</a:t>
              </a:r>
              <a:endParaRPr lang="th-TH" b="1">
                <a:solidFill>
                  <a:srgbClr val="CC0000"/>
                </a:solidFill>
              </a:endParaRPr>
            </a:p>
          </p:txBody>
        </p:sp>
      </p:grpSp>
      <p:sp>
        <p:nvSpPr>
          <p:cNvPr id="7" name="Oval 3"/>
          <p:cNvSpPr/>
          <p:nvPr/>
        </p:nvSpPr>
        <p:spPr bwMode="auto">
          <a:xfrm>
            <a:off x="1043608" y="5229200"/>
            <a:ext cx="2088232" cy="288032"/>
          </a:xfrm>
          <a:prstGeom prst="ellipse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3040410" y="4988597"/>
            <a:ext cx="2021335" cy="723114"/>
            <a:chOff x="-176758" y="5463105"/>
            <a:chExt cx="2021335" cy="722210"/>
          </a:xfrm>
        </p:grpSpPr>
        <p:sp>
          <p:nvSpPr>
            <p:cNvPr id="9" name="TextBox 8"/>
            <p:cNvSpPr txBox="1"/>
            <p:nvPr/>
          </p:nvSpPr>
          <p:spPr>
            <a:xfrm>
              <a:off x="1066800" y="5562600"/>
              <a:ext cx="777777" cy="522566"/>
            </a:xfrm>
            <a:prstGeom prst="rect">
              <a:avLst/>
            </a:prstGeom>
            <a:solidFill>
              <a:srgbClr val="0041C4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h-TH" dirty="0" smtClean="0">
                  <a:solidFill>
                    <a:schemeClr val="accent3"/>
                  </a:solidFill>
                </a:rPr>
                <a:t>คลิก</a:t>
              </a:r>
              <a:r>
                <a:rPr lang="th-TH" dirty="0">
                  <a:solidFill>
                    <a:schemeClr val="accent3"/>
                  </a:solidFill>
                </a:rPr>
                <a:t>ที่</a:t>
              </a:r>
            </a:p>
          </p:txBody>
        </p:sp>
        <p:sp>
          <p:nvSpPr>
            <p:cNvPr id="10" name="Right Arrow 12"/>
            <p:cNvSpPr/>
            <p:nvPr/>
          </p:nvSpPr>
          <p:spPr>
            <a:xfrm flipH="1" flipV="1">
              <a:off x="-176758" y="5463105"/>
              <a:ext cx="1151384" cy="722210"/>
            </a:xfrm>
            <a:prstGeom prst="rightArrow">
              <a:avLst/>
            </a:prstGeom>
            <a:solidFill>
              <a:srgbClr val="004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</p:grp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BFF-11F0-47AF-8DC0-DAA29D000708}" type="slidenum">
              <a:rPr lang="th-TH" smtClean="0"/>
              <a:pPr/>
              <a:t>15</a:t>
            </a:fld>
            <a:endParaRPr lang="th-T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6649962"/>
      </p:ext>
    </p:extLst>
  </p:cSld>
  <p:clrMapOvr>
    <a:masterClrMapping/>
  </p:clrMapOvr>
  <p:transition advTm="135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matas.CHE\My Documents\PrintScreen Files\dsgn-13july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6" y="116632"/>
            <a:ext cx="902671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matas.CHE\My Documents\PrintScreen Files\dsgn-13july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9" y="2924944"/>
            <a:ext cx="7848872" cy="362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2000874" y="3933056"/>
            <a:ext cx="1752600" cy="7239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265831" y="3895730"/>
            <a:ext cx="1763441" cy="523220"/>
            <a:chOff x="1513159" y="5525324"/>
            <a:chExt cx="1763441" cy="522566"/>
          </a:xfrm>
        </p:grpSpPr>
        <p:sp>
          <p:nvSpPr>
            <p:cNvPr id="7" name="TextBox 6"/>
            <p:cNvSpPr txBox="1"/>
            <p:nvPr/>
          </p:nvSpPr>
          <p:spPr>
            <a:xfrm>
              <a:off x="1513159" y="5525324"/>
              <a:ext cx="777777" cy="522566"/>
            </a:xfrm>
            <a:prstGeom prst="rect">
              <a:avLst/>
            </a:prstGeom>
            <a:solidFill>
              <a:srgbClr val="0041C4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h-TH" dirty="0" smtClean="0">
                  <a:solidFill>
                    <a:schemeClr val="accent3"/>
                  </a:solidFill>
                </a:rPr>
                <a:t>คลิก</a:t>
              </a:r>
              <a:r>
                <a:rPr lang="th-TH" dirty="0">
                  <a:solidFill>
                    <a:schemeClr val="accent3"/>
                  </a:solidFill>
                </a:rPr>
                <a:t>ที่</a:t>
              </a:r>
            </a:p>
          </p:txBody>
        </p:sp>
        <p:sp>
          <p:nvSpPr>
            <p:cNvPr id="8" name="Right Arrow 12"/>
            <p:cNvSpPr/>
            <p:nvPr/>
          </p:nvSpPr>
          <p:spPr>
            <a:xfrm>
              <a:off x="2362200" y="5562600"/>
              <a:ext cx="914400" cy="456628"/>
            </a:xfrm>
            <a:prstGeom prst="rightArrow">
              <a:avLst/>
            </a:prstGeom>
            <a:solidFill>
              <a:srgbClr val="004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</p:grp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BFF-11F0-47AF-8DC0-DAA29D000708}" type="slidenum">
              <a:rPr lang="th-TH" smtClean="0"/>
              <a:pPr/>
              <a:t>16</a:t>
            </a:fld>
            <a:endParaRPr lang="th-T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1801269"/>
      </p:ext>
    </p:extLst>
  </p:cSld>
  <p:clrMapOvr>
    <a:masterClrMapping/>
  </p:clrMapOvr>
  <p:transition advTm="119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BFF-11F0-47AF-8DC0-DAA29D000708}" type="slidenum">
              <a:rPr lang="th-TH" smtClean="0"/>
              <a:pPr/>
              <a:t>17</a:t>
            </a:fld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748677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Documents and Settings\matas.CHE\My Documents\PrintScreen Files\dsgn-13july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169635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5677565"/>
      </p:ext>
    </p:extLst>
  </p:cSld>
  <p:clrMapOvr>
    <a:masterClrMapping/>
  </p:clrMapOvr>
  <p:transition advTm="188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matas.CHE\My Documents\PrintScreen Files\dsgn-13july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920880" cy="609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BFF-11F0-47AF-8DC0-DAA29D000708}" type="slidenum">
              <a:rPr lang="th-TH" smtClean="0"/>
              <a:pPr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6716562"/>
      </p:ext>
    </p:extLst>
  </p:cSld>
  <p:clrMapOvr>
    <a:masterClrMapping/>
  </p:clrMapOvr>
  <p:transition spd="med" advTm="7407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BFF-11F0-47AF-8DC0-DAA29D000708}" type="slidenum">
              <a:rPr lang="th-TH" smtClean="0"/>
              <a:pPr/>
              <a:t>19</a:t>
            </a:fld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213413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297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h-TH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วัตถุประสงค์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th-TH" sz="3600" b="1" dirty="0" smtClean="0"/>
              <a:t>ฐานข้อมูลเพื่อการตัดสินใจเชิงนโยบายด้านการประกันคุณภาพการศึกษา</a:t>
            </a:r>
          </a:p>
          <a:p>
            <a:pPr marL="742950" indent="-742950">
              <a:buFont typeface="+mj-lt"/>
              <a:buAutoNum type="arabicPeriod"/>
            </a:pPr>
            <a:r>
              <a:rPr lang="th-TH" sz="3600" b="1" dirty="0"/>
              <a:t>อำนวยความสะดวกให้กับ</a:t>
            </a:r>
            <a:r>
              <a:rPr lang="th-TH" sz="3600" b="1" dirty="0" smtClean="0"/>
              <a:t>สถาบันอุดมศึกษา</a:t>
            </a:r>
          </a:p>
          <a:p>
            <a:pPr marL="0" indent="0">
              <a:buNone/>
            </a:pPr>
            <a:r>
              <a:rPr lang="th-TH" sz="3600" b="1" dirty="0" smtClean="0"/>
              <a:t>	- </a:t>
            </a:r>
            <a:r>
              <a:rPr lang="th-TH" sz="3600" b="1" dirty="0"/>
              <a:t>จัดเก็บข้อมูล</a:t>
            </a:r>
          </a:p>
          <a:p>
            <a:pPr marL="0" indent="0">
              <a:buNone/>
            </a:pPr>
            <a:r>
              <a:rPr lang="th-TH" sz="3600" b="1" dirty="0" smtClean="0"/>
              <a:t>	- </a:t>
            </a:r>
            <a:r>
              <a:rPr lang="en-US" sz="3600" b="1" dirty="0"/>
              <a:t>e-SAR</a:t>
            </a:r>
          </a:p>
          <a:p>
            <a:pPr marL="0" indent="0">
              <a:buNone/>
            </a:pPr>
            <a:r>
              <a:rPr lang="en-US" sz="3600" b="1" dirty="0" smtClean="0"/>
              <a:t>	- </a:t>
            </a:r>
            <a:r>
              <a:rPr lang="th-TH" sz="3600" b="1" dirty="0"/>
              <a:t>ประเมิน</a:t>
            </a:r>
            <a:r>
              <a:rPr lang="th-TH" sz="3600" b="1" dirty="0" smtClean="0"/>
              <a:t>ออนไลน์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th-TH" sz="3600" b="1" dirty="0" smtClean="0"/>
              <a:t>เปิดเผย</a:t>
            </a:r>
            <a:r>
              <a:rPr lang="th-TH" sz="3600" b="1" dirty="0"/>
              <a:t>ต่อสาธารณะ</a:t>
            </a:r>
          </a:p>
          <a:p>
            <a:pPr marL="742950" indent="-742950">
              <a:buFont typeface="+mj-lt"/>
              <a:buAutoNum type="arabicPeriod" startAt="3"/>
            </a:pPr>
            <a:endParaRPr lang="th-TH" sz="3600" dirty="0" smtClean="0"/>
          </a:p>
          <a:p>
            <a:pPr marL="0" indent="0">
              <a:buNone/>
            </a:pPr>
            <a:r>
              <a:rPr lang="th-TH" sz="3600" dirty="0" smtClean="0"/>
              <a:t>	</a:t>
            </a:r>
            <a:r>
              <a:rPr lang="th-TH" sz="3600" dirty="0"/>
              <a:t>	</a:t>
            </a:r>
            <a:r>
              <a:rPr lang="en-US" sz="3600" dirty="0"/>
              <a:t>	</a:t>
            </a:r>
            <a:endParaRPr lang="th-TH" sz="3600" dirty="0"/>
          </a:p>
          <a:p>
            <a:pPr marL="742950" indent="-742950">
              <a:buFont typeface="+mj-lt"/>
              <a:buAutoNum type="arabicPeriod"/>
            </a:pPr>
            <a:endParaRPr lang="th-TH" sz="3600" dirty="0" smtClean="0"/>
          </a:p>
          <a:p>
            <a:pPr marL="0" indent="0">
              <a:buNone/>
            </a:pPr>
            <a:r>
              <a:rPr lang="th-TH" sz="3600" dirty="0"/>
              <a:t>	</a:t>
            </a:r>
            <a:endParaRPr lang="en-US" sz="3600" dirty="0" smtClean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BFF-11F0-47AF-8DC0-DAA29D000708}" type="slidenum">
              <a:rPr lang="th-TH" smtClean="0"/>
              <a:pPr/>
              <a:t>2</a:t>
            </a:fld>
            <a:endParaRPr lang="th-TH"/>
          </a:p>
        </p:txBody>
      </p:sp>
      <p:pic>
        <p:nvPicPr>
          <p:cNvPr id="5" name="Picture 2" descr="D:\Bomb\Etc\pic\icon\chelog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84112"/>
            <a:ext cx="576064" cy="540060"/>
          </a:xfrm>
          <a:prstGeom prst="rect">
            <a:avLst/>
          </a:prstGeom>
          <a:noFill/>
          <a:ln w="73025">
            <a:noFill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B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816757"/>
      </p:ext>
    </p:extLst>
  </p:cSld>
  <p:clrMapOvr>
    <a:masterClrMapping/>
  </p:clrMapOvr>
  <p:transition spd="med" advTm="2203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matas.CHE\My Documents\PrintScreen Files\dsgn-13july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80" y="1412776"/>
            <a:ext cx="861344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BFF-11F0-47AF-8DC0-DAA29D000708}" type="slidenum">
              <a:rPr lang="th-TH" smtClean="0"/>
              <a:pPr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4209242"/>
      </p:ext>
    </p:extLst>
  </p:cSld>
  <p:clrMapOvr>
    <a:masterClrMapping/>
  </p:clrMapOvr>
  <p:transition spd="med" advTm="14125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matas.CHE\My Documents\PrintScreen Files\dsgn-13july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4" y="995600"/>
            <a:ext cx="8834288" cy="571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BFF-11F0-47AF-8DC0-DAA29D000708}" type="slidenum">
              <a:rPr lang="th-TH" smtClean="0"/>
              <a:pPr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8289448"/>
      </p:ext>
    </p:extLst>
  </p:cSld>
  <p:clrMapOvr>
    <a:masterClrMapping/>
  </p:clrMapOvr>
  <p:transition spd="med" advTm="2203"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ความเชื่อถือได้ของข้อมูล</a:t>
            </a:r>
            <a:endParaRPr lang="th-TH" sz="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539552" y="1556792"/>
            <a:ext cx="8208912" cy="4608512"/>
          </a:xfrm>
        </p:spPr>
        <p:txBody>
          <a:bodyPr>
            <a:noAutofit/>
          </a:bodyPr>
          <a:lstStyle/>
          <a:p>
            <a:r>
              <a:rPr lang="th-TH" sz="4800" b="1" dirty="0" smtClean="0"/>
              <a:t>กำหนดสิทธิ์ผู้ใช้งานระดับต่างๆ</a:t>
            </a:r>
          </a:p>
          <a:p>
            <a:r>
              <a:rPr lang="th-TH" sz="4800" b="1" dirty="0" smtClean="0"/>
              <a:t>มีระบบตรวจสอบข้อมูลตามลำดับชั้น</a:t>
            </a:r>
          </a:p>
          <a:p>
            <a:r>
              <a:rPr lang="th-TH" sz="4800" b="1" dirty="0" smtClean="0"/>
              <a:t>คำนวณคะแนนอัตโนมัติตามเกณฑ์ที่กำหนด</a:t>
            </a:r>
          </a:p>
          <a:p>
            <a:r>
              <a:rPr lang="th-TH" sz="4800" b="1" dirty="0" smtClean="0"/>
              <a:t>คณะกรรมการประเมินตรวจสอบข้อมูลก่อนส่งเข้าสู่ระบบ</a:t>
            </a:r>
            <a:endParaRPr lang="en-US" sz="4400" dirty="0"/>
          </a:p>
          <a:p>
            <a:pPr marL="0" indent="0">
              <a:buNone/>
            </a:pPr>
            <a:endParaRPr lang="en-US" sz="3400" dirty="0"/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BFF-11F0-47AF-8DC0-DAA29D000708}" type="slidenum">
              <a:rPr lang="th-TH" smtClean="0"/>
              <a:pPr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3259295"/>
      </p:ext>
    </p:extLst>
  </p:cSld>
  <p:clrMapOvr>
    <a:masterClrMapping/>
  </p:clrMapOvr>
  <p:transition spd="med" advTm="74031"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การใช้งานของสถาบันอุดมศึกษา</a:t>
            </a:r>
            <a:endParaRPr lang="th-TH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h-TH" sz="4000" b="1" dirty="0" smtClean="0"/>
              <a:t>ปีการศึกษา 2550 สถาบันอุดมศึกษา</a:t>
            </a:r>
            <a:r>
              <a:rPr lang="th-TH" sz="4000" b="1" dirty="0"/>
              <a:t>ส่งข้อมูลเข้าสู่ระบบจำนวน 34 แห่ง </a:t>
            </a:r>
            <a:r>
              <a:rPr lang="th-TH" sz="4000" b="1" dirty="0" smtClean="0"/>
              <a:t>(23.29%) จาก</a:t>
            </a:r>
            <a:r>
              <a:rPr lang="th-TH" sz="4000" b="1" dirty="0"/>
              <a:t>ทั้งหมด 146 </a:t>
            </a:r>
            <a:r>
              <a:rPr lang="th-TH" sz="4000" b="1" dirty="0" smtClean="0"/>
              <a:t>แห่ง</a:t>
            </a:r>
          </a:p>
          <a:p>
            <a:r>
              <a:rPr lang="th-TH" sz="4000" b="1" dirty="0"/>
              <a:t>ปีการศึกษา </a:t>
            </a:r>
            <a:r>
              <a:rPr lang="th-TH" sz="4000" b="1" dirty="0" smtClean="0"/>
              <a:t>2551 มี</a:t>
            </a:r>
            <a:r>
              <a:rPr lang="th-TH" sz="4000" b="1" dirty="0"/>
              <a:t>สถาบันอุดมศึกษาส่งข้อมูลเข้าสู่ระบบจำนวน 104 แห่ง </a:t>
            </a:r>
            <a:r>
              <a:rPr lang="th-TH" sz="4000" b="1" dirty="0" smtClean="0"/>
              <a:t>(70.75%) จาก</a:t>
            </a:r>
            <a:r>
              <a:rPr lang="th-TH" sz="4000" b="1" dirty="0"/>
              <a:t>ทั้งหมด 147 แห่ง </a:t>
            </a:r>
          </a:p>
          <a:p>
            <a:r>
              <a:rPr lang="th-TH" sz="4000" b="1" dirty="0" smtClean="0"/>
              <a:t>ปีการศึกษา 2552 อยู่ในระหว่าง</a:t>
            </a:r>
            <a:r>
              <a:rPr lang="th-TH" sz="4000" b="1" dirty="0" smtClean="0"/>
              <a:t>การประเมินของ</a:t>
            </a:r>
            <a:r>
              <a:rPr lang="th-TH" sz="4000" b="1" dirty="0" smtClean="0"/>
              <a:t>สถาบัน อุดมศึกษา</a:t>
            </a:r>
          </a:p>
          <a:p>
            <a:endParaRPr lang="th-TH" b="1" dirty="0" smtClean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BFF-11F0-47AF-8DC0-DAA29D000708}" type="slidenum">
              <a:rPr lang="th-TH" smtClean="0"/>
              <a:pPr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1696657"/>
      </p:ext>
    </p:extLst>
  </p:cSld>
  <p:clrMapOvr>
    <a:masterClrMapping/>
  </p:clrMapOvr>
  <p:transition spd="med" advTm="38281"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555776" y="1583364"/>
            <a:ext cx="379142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h-TH" sz="115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ขอบคุณ</a:t>
            </a:r>
            <a:endParaRPr lang="th-TH" sz="115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ชื่อเรื่อง 4"/>
          <p:cNvSpPr>
            <a:spLocks noGrp="1"/>
          </p:cNvSpPr>
          <p:nvPr>
            <p:ph type="ctrTitle"/>
          </p:nvPr>
        </p:nvSpPr>
        <p:spPr>
          <a:xfrm>
            <a:off x="1979712" y="4797152"/>
            <a:ext cx="6922088" cy="1323439"/>
          </a:xfr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CHE QA Online</a:t>
            </a:r>
            <a:endParaRPr lang="th-TH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 descr="D:\Bomb\Etc\pic\icon\chelog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69160"/>
            <a:ext cx="1008112" cy="945105"/>
          </a:xfrm>
          <a:prstGeom prst="rect">
            <a:avLst/>
          </a:prstGeom>
          <a:noFill/>
          <a:ln w="73025">
            <a:noFill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B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BFF-11F0-47AF-8DC0-DAA29D000708}" type="slidenum">
              <a:rPr lang="th-TH" smtClean="0"/>
              <a:pPr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4212709"/>
      </p:ext>
    </p:extLst>
  </p:cSld>
  <p:clrMapOvr>
    <a:masterClrMapping/>
  </p:clrMapOvr>
  <p:transition advTm="20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4800" dirty="0" smtClean="0"/>
              <a:t> </a:t>
            </a:r>
            <a:r>
              <a:rPr lang="en-US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CHE QA Online </a:t>
            </a:r>
            <a:endParaRPr lang="th-TH" sz="48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เริ่มโครงการในปีพ.ศ.  </a:t>
            </a:r>
            <a:r>
              <a:rPr lang="en-US" dirty="0"/>
              <a:t>2550 </a:t>
            </a:r>
            <a:endParaRPr lang="th-TH" dirty="0" smtClean="0"/>
          </a:p>
          <a:p>
            <a:r>
              <a:rPr lang="th-TH" dirty="0" smtClean="0"/>
              <a:t>เป็น</a:t>
            </a:r>
            <a:r>
              <a:rPr lang="th-TH" dirty="0"/>
              <a:t>การศึกษาและพัฒนาร่วมกัน</a:t>
            </a:r>
            <a:r>
              <a:rPr lang="th-TH" dirty="0" smtClean="0"/>
              <a:t>ระหว่าง สกอ. และม</a:t>
            </a:r>
            <a:r>
              <a:rPr lang="th-TH" dirty="0"/>
              <a:t>หาวิทยาลัยนเรศวร </a:t>
            </a:r>
            <a:endParaRPr lang="th-TH" dirty="0" smtClean="0"/>
          </a:p>
        </p:txBody>
      </p:sp>
      <p:pic>
        <p:nvPicPr>
          <p:cNvPr id="4" name="Picture 4" descr="scan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01954"/>
            <a:ext cx="2352941" cy="324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140968"/>
            <a:ext cx="59046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th-TH" sz="3600" dirty="0" smtClean="0"/>
              <a:t>เป็นระบบฐานข้อมูลเพื่อสนับสนุนการดำเนินงานของสถาบันอุดมศึกษา โดยมีแนวทางในการดำเนินงานตาม</a:t>
            </a:r>
            <a:r>
              <a:rPr lang="th-TH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คู่มือการประกันคุณภาพการศึกษาภายในสถานศึกษา ระดับอุดมศึกษา</a:t>
            </a:r>
            <a:endParaRPr lang="th-TH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BFF-11F0-47AF-8DC0-DAA29D000708}" type="slidenum">
              <a:rPr lang="th-TH" smtClean="0"/>
              <a:pPr/>
              <a:t>3</a:t>
            </a:fld>
            <a:endParaRPr lang="th-T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1621817"/>
      </p:ext>
    </p:extLst>
  </p:cSld>
  <p:clrMapOvr>
    <a:masterClrMapping/>
  </p:clrMapOvr>
  <p:transition spd="med" advTm="51829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ข้อมูลหลักภายในระบบ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CHE QA Online</a:t>
            </a:r>
            <a:endParaRPr lang="th-TH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ตัวแทนเนื้อหา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998234"/>
              </p:ext>
            </p:extLst>
          </p:nvPr>
        </p:nvGraphicFramePr>
        <p:xfrm>
          <a:off x="323528" y="16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BFF-11F0-47AF-8DC0-DAA29D000708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8393914"/>
      </p:ext>
    </p:extLst>
  </p:cSld>
  <p:clrMapOvr>
    <a:masterClrMapping/>
  </p:clrMapOvr>
  <p:transition spd="med" advTm="15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โครงสร้างการจัดเก็บข้อมูล</a:t>
            </a:r>
            <a:br>
              <a:rPr lang="th-TH" dirty="0" smtClean="0"/>
            </a:br>
            <a:r>
              <a:rPr lang="th-TH" dirty="0" smtClean="0"/>
              <a:t> </a:t>
            </a:r>
            <a: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CHE QA Online </a:t>
            </a:r>
            <a:endParaRPr lang="th-TH" dirty="0"/>
          </a:p>
        </p:txBody>
      </p:sp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3792297104"/>
              </p:ext>
            </p:extLst>
          </p:nvPr>
        </p:nvGraphicFramePr>
        <p:xfrm>
          <a:off x="1187624" y="1844824"/>
          <a:ext cx="734481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BFF-11F0-47AF-8DC0-DAA29D000708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7548995"/>
      </p:ext>
    </p:extLst>
  </p:cSld>
  <p:clrMapOvr>
    <a:masterClrMapping/>
  </p:clrMapOvr>
  <p:transition spd="med" advTm="31469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h-TH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ตัวอย่างข้อมูลบริบทมหาวิทยาลัย</a:t>
            </a:r>
            <a:endParaRPr lang="th-TH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488832" cy="552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BFF-11F0-47AF-8DC0-DAA29D000708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9742442"/>
      </p:ext>
    </p:extLst>
  </p:cSld>
  <p:clrMapOvr>
    <a:masterClrMapping/>
  </p:clrMapOvr>
  <p:transition spd="med" advTm="13329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ตัวอย่างข้อมูลบริบทมหาวิทยาลัย</a:t>
            </a:r>
            <a:endParaRPr lang="th-TH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484784"/>
            <a:ext cx="8349339" cy="4888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BFF-11F0-47AF-8DC0-DAA29D000708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567527"/>
      </p:ext>
    </p:extLst>
  </p:cSld>
  <p:clrMapOvr>
    <a:masterClrMapping/>
  </p:clrMapOvr>
  <p:transition spd="med" advTm="24328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th-TH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ตัวอย่างข้อมูลผลการประเมิน</a:t>
            </a:r>
            <a:endParaRPr lang="th-TH" b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960" cy="530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BFF-11F0-47AF-8DC0-DAA29D000708}" type="slidenum">
              <a:rPr lang="th-TH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545396"/>
      </p:ext>
    </p:extLst>
  </p:cSld>
  <p:clrMapOvr>
    <a:masterClrMapping/>
  </p:clrMapOvr>
  <p:transition spd="med" advTm="21359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th-TH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ตัวอย่างข้อมูลผลการประเมิน</a:t>
            </a:r>
            <a:endParaRPr lang="th-TH" b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24744"/>
            <a:ext cx="4378784" cy="545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75155"/>
            <a:ext cx="4061472" cy="545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A9BFF-11F0-47AF-8DC0-DAA29D000708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1928010"/>
      </p:ext>
    </p:extLst>
  </p:cSld>
  <p:clrMapOvr>
    <a:masterClrMapping/>
  </p:clrMapOvr>
  <p:transition spd="med" advTm="22984">
    <p:cover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8.6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2.5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342</Words>
  <Application>Microsoft Office PowerPoint</Application>
  <PresentationFormat>นำเสนอทางหน้าจอ (4:3)</PresentationFormat>
  <Paragraphs>93</Paragraphs>
  <Slides>24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24</vt:i4>
      </vt:variant>
    </vt:vector>
  </HeadingPairs>
  <TitlesOfParts>
    <vt:vector size="25" baseType="lpstr">
      <vt:lpstr>ชุดรูปแบบของ Office</vt:lpstr>
      <vt:lpstr>CHE QA Online</vt:lpstr>
      <vt:lpstr>วัตถุประสงค์</vt:lpstr>
      <vt:lpstr> CHE QA Online </vt:lpstr>
      <vt:lpstr>ข้อมูลหลักภายในระบบ CHE QA Online</vt:lpstr>
      <vt:lpstr>โครงสร้างการจัดเก็บข้อมูล  CHE QA Online </vt:lpstr>
      <vt:lpstr>ตัวอย่างข้อมูลบริบทมหาวิทยาลัย</vt:lpstr>
      <vt:lpstr>ตัวอย่างข้อมูลบริบทมหาวิทยาลัย</vt:lpstr>
      <vt:lpstr>ตัวอย่างข้อมูลผลการประเมิน</vt:lpstr>
      <vt:lpstr>ตัวอย่างข้อมูลผลการประเมิน</vt:lpstr>
      <vt:lpstr>ตัวอย่างข้อมูลพื้นฐาน Common Data Set</vt:lpstr>
      <vt:lpstr>ตัวอย่างข้อมูลพื้นฐาน Common Data Set</vt:lpstr>
      <vt:lpstr>การเข้าใช้งานระบบ</vt:lpstr>
      <vt:lpstr>การเข้าถึงระบบ CHE QA Online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ความเชื่อถือได้ของข้อมูล</vt:lpstr>
      <vt:lpstr>การใช้งานของสถาบันอุดมศึกษา</vt:lpstr>
      <vt:lpstr>CHE QA Online</vt:lpstr>
    </vt:vector>
  </TitlesOfParts>
  <Company>สำนักงานคณะกรรมการการอุดมศึกษา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matas</dc:creator>
  <cp:lastModifiedBy>matas</cp:lastModifiedBy>
  <cp:revision>44</cp:revision>
  <cp:lastPrinted>2010-08-16T10:20:44Z</cp:lastPrinted>
  <dcterms:created xsi:type="dcterms:W3CDTF">2010-08-16T02:42:38Z</dcterms:created>
  <dcterms:modified xsi:type="dcterms:W3CDTF">2010-09-06T03:50:05Z</dcterms:modified>
</cp:coreProperties>
</file>